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7" r:id="rId3"/>
    <p:sldId id="258" r:id="rId4"/>
    <p:sldId id="266" r:id="rId5"/>
    <p:sldId id="267" r:id="rId6"/>
    <p:sldId id="268" r:id="rId7"/>
    <p:sldId id="269" r:id="rId8"/>
    <p:sldId id="271" r:id="rId9"/>
    <p:sldId id="272" r:id="rId10"/>
    <p:sldId id="262" r:id="rId11"/>
    <p:sldId id="261" r:id="rId12"/>
    <p:sldId id="259" r:id="rId13"/>
    <p:sldId id="263" r:id="rId14"/>
    <p:sldId id="273" r:id="rId15"/>
    <p:sldId id="265" r:id="rId16"/>
    <p:sldId id="260" r:id="rId17"/>
    <p:sldId id="309" r:id="rId18"/>
    <p:sldId id="274" r:id="rId19"/>
    <p:sldId id="275" r:id="rId20"/>
    <p:sldId id="310" r:id="rId21"/>
    <p:sldId id="288" r:id="rId22"/>
    <p:sldId id="264" r:id="rId23"/>
    <p:sldId id="280" r:id="rId24"/>
    <p:sldId id="323" r:id="rId25"/>
    <p:sldId id="312" r:id="rId26"/>
    <p:sldId id="289" r:id="rId27"/>
    <p:sldId id="311" r:id="rId28"/>
    <p:sldId id="290" r:id="rId29"/>
    <p:sldId id="313" r:id="rId30"/>
    <p:sldId id="320" r:id="rId31"/>
    <p:sldId id="321" r:id="rId32"/>
    <p:sldId id="32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" y="6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Operating Costs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CF1-49F3-AC75-545573626D87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CF1-49F3-AC75-545573626D87}"/>
              </c:ext>
            </c:extLst>
          </c:dPt>
          <c:dLbls>
            <c:dLbl>
              <c:idx val="0"/>
              <c:layout>
                <c:manualLayout>
                  <c:x val="-0.54728334153543312"/>
                  <c:y val="-9.465852025968749E-2"/>
                </c:manualLayout>
              </c:layout>
              <c:tx>
                <c:rich>
                  <a:bodyPr/>
                  <a:lstStyle/>
                  <a:p>
                    <a:fld id="{48EEBECD-FAF5-4E07-98E5-9B01EF2F643D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CF1-49F3-AC75-545573626D87}"/>
                </c:ext>
              </c:extLst>
            </c:dLbl>
            <c:dLbl>
              <c:idx val="1"/>
              <c:layout>
                <c:manualLayout>
                  <c:x val="0.5322433562992126"/>
                  <c:y val="-9.2314770403865015E-2"/>
                </c:manualLayout>
              </c:layout>
              <c:tx>
                <c:rich>
                  <a:bodyPr/>
                  <a:lstStyle/>
                  <a:p>
                    <a:fld id="{4715C56F-94C1-46F6-8603-32ACD54A3BC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CF1-49F3-AC75-545573626D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Federal Share</c:v>
                </c:pt>
                <c:pt idx="1">
                  <c:v>Local Share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F1-49F3-AC75-545573626D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Administrative Costs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CF1-49F3-AC75-545573626D87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CF1-49F3-AC75-545573626D87}"/>
              </c:ext>
            </c:extLst>
          </c:dPt>
          <c:dLbls>
            <c:dLbl>
              <c:idx val="0"/>
              <c:layout>
                <c:manualLayout>
                  <c:x val="-0.20978334153543318"/>
                  <c:y val="-0.32668975598611255"/>
                </c:manualLayout>
              </c:layout>
              <c:tx>
                <c:rich>
                  <a:bodyPr/>
                  <a:lstStyle/>
                  <a:p>
                    <a:fld id="{48EEBECD-FAF5-4E07-98E5-9B01EF2F643D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CF1-49F3-AC75-545573626D87}"/>
                </c:ext>
              </c:extLst>
            </c:dLbl>
            <c:dLbl>
              <c:idx val="1"/>
              <c:layout>
                <c:manualLayout>
                  <c:x val="0.18224335629921254"/>
                  <c:y val="0.11829329980971334"/>
                </c:manualLayout>
              </c:layout>
              <c:tx>
                <c:rich>
                  <a:bodyPr/>
                  <a:lstStyle/>
                  <a:p>
                    <a:fld id="{4715C56F-94C1-46F6-8603-32ACD54A3BC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CF1-49F3-AC75-545573626D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Federal Share</c:v>
                </c:pt>
                <c:pt idx="1">
                  <c:v>Local Share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F1-49F3-AC75-545573626D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Capital Costs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CF1-49F3-AC75-545573626D87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CF1-49F3-AC75-545573626D87}"/>
              </c:ext>
            </c:extLst>
          </c:dPt>
          <c:dLbls>
            <c:dLbl>
              <c:idx val="0"/>
              <c:layout>
                <c:manualLayout>
                  <c:x val="-0.20978334153543318"/>
                  <c:y val="-0.32668975598611255"/>
                </c:manualLayout>
              </c:layout>
              <c:tx>
                <c:rich>
                  <a:bodyPr/>
                  <a:lstStyle/>
                  <a:p>
                    <a:fld id="{48EEBECD-FAF5-4E07-98E5-9B01EF2F643D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CF1-49F3-AC75-545573626D87}"/>
                </c:ext>
              </c:extLst>
            </c:dLbl>
            <c:dLbl>
              <c:idx val="1"/>
              <c:layout>
                <c:manualLayout>
                  <c:x val="0.18224335629921254"/>
                  <c:y val="0.11829329980971334"/>
                </c:manualLayout>
              </c:layout>
              <c:tx>
                <c:rich>
                  <a:bodyPr/>
                  <a:lstStyle/>
                  <a:p>
                    <a:fld id="{4715C56F-94C1-46F6-8603-32ACD54A3BC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CF1-49F3-AC75-545573626D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Federal Share</c:v>
                </c:pt>
                <c:pt idx="1">
                  <c:v>Local Share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F1-49F3-AC75-545573626D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E64CAD-AD2F-463E-AC50-430DE5493AC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97859D50-1067-4277-B831-20C7B5031C8F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FTA Award</a:t>
          </a:r>
        </a:p>
      </dgm:t>
    </dgm:pt>
    <dgm:pt modelId="{D39F1F2B-1958-4E74-A748-E3324D764086}" type="parTrans" cxnId="{6A7E31F7-5D42-4CCC-BA22-F1CA0735A37A}">
      <dgm:prSet/>
      <dgm:spPr/>
      <dgm:t>
        <a:bodyPr/>
        <a:lstStyle/>
        <a:p>
          <a:endParaRPr lang="en-US"/>
        </a:p>
      </dgm:t>
    </dgm:pt>
    <dgm:pt modelId="{692BA18D-3B46-4CD6-9BF9-35602C399EF2}" type="sibTrans" cxnId="{6A7E31F7-5D42-4CCC-BA22-F1CA0735A37A}">
      <dgm:prSet/>
      <dgm:spPr/>
      <dgm:t>
        <a:bodyPr/>
        <a:lstStyle/>
        <a:p>
          <a:endParaRPr lang="en-US"/>
        </a:p>
      </dgm:t>
    </dgm:pt>
    <dgm:pt modelId="{70F2C914-0BA2-48EE-B700-96AA323F2FF9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Annual Apportionment</a:t>
          </a:r>
        </a:p>
      </dgm:t>
    </dgm:pt>
    <dgm:pt modelId="{89F6DD06-FD40-4DE7-852F-1B3E83E7418F}" type="parTrans" cxnId="{BD9E1C2E-939C-432C-A75A-9EF4A95A8595}">
      <dgm:prSet/>
      <dgm:spPr/>
      <dgm:t>
        <a:bodyPr/>
        <a:lstStyle/>
        <a:p>
          <a:endParaRPr lang="en-US"/>
        </a:p>
      </dgm:t>
    </dgm:pt>
    <dgm:pt modelId="{5DC892DD-4E50-4805-BEB9-A4717969BE22}" type="sibTrans" cxnId="{BD9E1C2E-939C-432C-A75A-9EF4A95A8595}">
      <dgm:prSet/>
      <dgm:spPr/>
      <dgm:t>
        <a:bodyPr/>
        <a:lstStyle/>
        <a:p>
          <a:endParaRPr lang="en-US"/>
        </a:p>
      </dgm:t>
    </dgm:pt>
    <dgm:pt modelId="{DE94D65A-D1C7-4431-B2D3-35F420937905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Individual ALDOT Projects</a:t>
          </a:r>
        </a:p>
      </dgm:t>
    </dgm:pt>
    <dgm:pt modelId="{24018B90-9235-4D06-AB34-5736F5ED31C3}" type="parTrans" cxnId="{BB22F284-2355-42BC-ADA5-E6C07B9F8B2B}">
      <dgm:prSet/>
      <dgm:spPr/>
      <dgm:t>
        <a:bodyPr/>
        <a:lstStyle/>
        <a:p>
          <a:endParaRPr lang="en-US"/>
        </a:p>
      </dgm:t>
    </dgm:pt>
    <dgm:pt modelId="{2A4B768D-6600-40E3-9B06-CA113DFC44A1}" type="sibTrans" cxnId="{BB22F284-2355-42BC-ADA5-E6C07B9F8B2B}">
      <dgm:prSet/>
      <dgm:spPr/>
      <dgm:t>
        <a:bodyPr/>
        <a:lstStyle/>
        <a:p>
          <a:endParaRPr lang="en-US"/>
        </a:p>
      </dgm:t>
    </dgm:pt>
    <dgm:pt modelId="{60CF04B9-6A70-4858-BE6C-B0EC3A1B0C70}" type="pres">
      <dgm:prSet presAssocID="{B4E64CAD-AD2F-463E-AC50-430DE5493AC1}" presName="Name0" presStyleCnt="0">
        <dgm:presLayoutVars>
          <dgm:dir/>
          <dgm:animLvl val="lvl"/>
          <dgm:resizeHandles val="exact"/>
        </dgm:presLayoutVars>
      </dgm:prSet>
      <dgm:spPr/>
    </dgm:pt>
    <dgm:pt modelId="{A134102D-66F6-45EE-A6BA-2D46446E8327}" type="pres">
      <dgm:prSet presAssocID="{97859D50-1067-4277-B831-20C7B5031C8F}" presName="Name8" presStyleCnt="0"/>
      <dgm:spPr/>
    </dgm:pt>
    <dgm:pt modelId="{1A4B08B3-59AB-4E95-A08E-DD5385201DA1}" type="pres">
      <dgm:prSet presAssocID="{97859D50-1067-4277-B831-20C7B5031C8F}" presName="level" presStyleLbl="node1" presStyleIdx="0" presStyleCnt="3">
        <dgm:presLayoutVars>
          <dgm:chMax val="1"/>
          <dgm:bulletEnabled val="1"/>
        </dgm:presLayoutVars>
      </dgm:prSet>
      <dgm:spPr/>
    </dgm:pt>
    <dgm:pt modelId="{04AED7E6-9D97-4B3E-8E8F-1DC50195282A}" type="pres">
      <dgm:prSet presAssocID="{97859D50-1067-4277-B831-20C7B5031C8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A03C455-C9F9-4F64-9966-60930B08452A}" type="pres">
      <dgm:prSet presAssocID="{70F2C914-0BA2-48EE-B700-96AA323F2FF9}" presName="Name8" presStyleCnt="0"/>
      <dgm:spPr/>
    </dgm:pt>
    <dgm:pt modelId="{EE3D8121-53BA-4DA1-9EA5-16F0358839C7}" type="pres">
      <dgm:prSet presAssocID="{70F2C914-0BA2-48EE-B700-96AA323F2FF9}" presName="level" presStyleLbl="node1" presStyleIdx="1" presStyleCnt="3">
        <dgm:presLayoutVars>
          <dgm:chMax val="1"/>
          <dgm:bulletEnabled val="1"/>
        </dgm:presLayoutVars>
      </dgm:prSet>
      <dgm:spPr/>
    </dgm:pt>
    <dgm:pt modelId="{2EA24B98-497B-4B19-9220-8854A2445FD0}" type="pres">
      <dgm:prSet presAssocID="{70F2C914-0BA2-48EE-B700-96AA323F2FF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89AEF5C-9923-4347-872D-655F213ED604}" type="pres">
      <dgm:prSet presAssocID="{DE94D65A-D1C7-4431-B2D3-35F420937905}" presName="Name8" presStyleCnt="0"/>
      <dgm:spPr/>
    </dgm:pt>
    <dgm:pt modelId="{D25802C7-EB11-4229-BF65-7C3B147E5657}" type="pres">
      <dgm:prSet presAssocID="{DE94D65A-D1C7-4431-B2D3-35F420937905}" presName="level" presStyleLbl="node1" presStyleIdx="2" presStyleCnt="3">
        <dgm:presLayoutVars>
          <dgm:chMax val="1"/>
          <dgm:bulletEnabled val="1"/>
        </dgm:presLayoutVars>
      </dgm:prSet>
      <dgm:spPr/>
    </dgm:pt>
    <dgm:pt modelId="{4BA4219C-E7C5-4CD1-B0D1-17E35B866164}" type="pres">
      <dgm:prSet presAssocID="{DE94D65A-D1C7-4431-B2D3-35F42093790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DC5370B-81C3-47EC-934B-B7CC66CDE81C}" type="presOf" srcId="{70F2C914-0BA2-48EE-B700-96AA323F2FF9}" destId="{2EA24B98-497B-4B19-9220-8854A2445FD0}" srcOrd="1" destOrd="0" presId="urn:microsoft.com/office/officeart/2005/8/layout/pyramid1"/>
    <dgm:cxn modelId="{BD9E1C2E-939C-432C-A75A-9EF4A95A8595}" srcId="{B4E64CAD-AD2F-463E-AC50-430DE5493AC1}" destId="{70F2C914-0BA2-48EE-B700-96AA323F2FF9}" srcOrd="1" destOrd="0" parTransId="{89F6DD06-FD40-4DE7-852F-1B3E83E7418F}" sibTransId="{5DC892DD-4E50-4805-BEB9-A4717969BE22}"/>
    <dgm:cxn modelId="{0840E739-2CAE-49CC-A714-568C8BCA82C0}" type="presOf" srcId="{97859D50-1067-4277-B831-20C7B5031C8F}" destId="{1A4B08B3-59AB-4E95-A08E-DD5385201DA1}" srcOrd="0" destOrd="0" presId="urn:microsoft.com/office/officeart/2005/8/layout/pyramid1"/>
    <dgm:cxn modelId="{3633DD4A-671D-4C97-9B39-F6343C63338B}" type="presOf" srcId="{B4E64CAD-AD2F-463E-AC50-430DE5493AC1}" destId="{60CF04B9-6A70-4858-BE6C-B0EC3A1B0C70}" srcOrd="0" destOrd="0" presId="urn:microsoft.com/office/officeart/2005/8/layout/pyramid1"/>
    <dgm:cxn modelId="{ED6A096D-DECF-4A39-8A6F-8F6B164DC3F6}" type="presOf" srcId="{97859D50-1067-4277-B831-20C7B5031C8F}" destId="{04AED7E6-9D97-4B3E-8E8F-1DC50195282A}" srcOrd="1" destOrd="0" presId="urn:microsoft.com/office/officeart/2005/8/layout/pyramid1"/>
    <dgm:cxn modelId="{DD27477D-6EB4-4A4A-AAFA-CC2E8310F628}" type="presOf" srcId="{DE94D65A-D1C7-4431-B2D3-35F420937905}" destId="{4BA4219C-E7C5-4CD1-B0D1-17E35B866164}" srcOrd="1" destOrd="0" presId="urn:microsoft.com/office/officeart/2005/8/layout/pyramid1"/>
    <dgm:cxn modelId="{BB22F284-2355-42BC-ADA5-E6C07B9F8B2B}" srcId="{B4E64CAD-AD2F-463E-AC50-430DE5493AC1}" destId="{DE94D65A-D1C7-4431-B2D3-35F420937905}" srcOrd="2" destOrd="0" parTransId="{24018B90-9235-4D06-AB34-5736F5ED31C3}" sibTransId="{2A4B768D-6600-40E3-9B06-CA113DFC44A1}"/>
    <dgm:cxn modelId="{59853294-5DE8-4366-A359-24FD941EC48C}" type="presOf" srcId="{DE94D65A-D1C7-4431-B2D3-35F420937905}" destId="{D25802C7-EB11-4229-BF65-7C3B147E5657}" srcOrd="0" destOrd="0" presId="urn:microsoft.com/office/officeart/2005/8/layout/pyramid1"/>
    <dgm:cxn modelId="{5C22009D-BDC6-40ED-8877-B3DDDC2831E2}" type="presOf" srcId="{70F2C914-0BA2-48EE-B700-96AA323F2FF9}" destId="{EE3D8121-53BA-4DA1-9EA5-16F0358839C7}" srcOrd="0" destOrd="0" presId="urn:microsoft.com/office/officeart/2005/8/layout/pyramid1"/>
    <dgm:cxn modelId="{6A7E31F7-5D42-4CCC-BA22-F1CA0735A37A}" srcId="{B4E64CAD-AD2F-463E-AC50-430DE5493AC1}" destId="{97859D50-1067-4277-B831-20C7B5031C8F}" srcOrd="0" destOrd="0" parTransId="{D39F1F2B-1958-4E74-A748-E3324D764086}" sibTransId="{692BA18D-3B46-4CD6-9BF9-35602C399EF2}"/>
    <dgm:cxn modelId="{C5D2DA62-37C3-4584-8F58-78AC5531E8DD}" type="presParOf" srcId="{60CF04B9-6A70-4858-BE6C-B0EC3A1B0C70}" destId="{A134102D-66F6-45EE-A6BA-2D46446E8327}" srcOrd="0" destOrd="0" presId="urn:microsoft.com/office/officeart/2005/8/layout/pyramid1"/>
    <dgm:cxn modelId="{A5E77A67-ECB1-4FFA-965E-29C52F8FC955}" type="presParOf" srcId="{A134102D-66F6-45EE-A6BA-2D46446E8327}" destId="{1A4B08B3-59AB-4E95-A08E-DD5385201DA1}" srcOrd="0" destOrd="0" presId="urn:microsoft.com/office/officeart/2005/8/layout/pyramid1"/>
    <dgm:cxn modelId="{7F30AA16-3B8E-4913-80C5-974F67EA6CD5}" type="presParOf" srcId="{A134102D-66F6-45EE-A6BA-2D46446E8327}" destId="{04AED7E6-9D97-4B3E-8E8F-1DC50195282A}" srcOrd="1" destOrd="0" presId="urn:microsoft.com/office/officeart/2005/8/layout/pyramid1"/>
    <dgm:cxn modelId="{D8744F20-C1A2-4DDA-8500-A1742875F258}" type="presParOf" srcId="{60CF04B9-6A70-4858-BE6C-B0EC3A1B0C70}" destId="{6A03C455-C9F9-4F64-9966-60930B08452A}" srcOrd="1" destOrd="0" presId="urn:microsoft.com/office/officeart/2005/8/layout/pyramid1"/>
    <dgm:cxn modelId="{20C9F178-0D11-4310-9EFC-DACA29CA9FA4}" type="presParOf" srcId="{6A03C455-C9F9-4F64-9966-60930B08452A}" destId="{EE3D8121-53BA-4DA1-9EA5-16F0358839C7}" srcOrd="0" destOrd="0" presId="urn:microsoft.com/office/officeart/2005/8/layout/pyramid1"/>
    <dgm:cxn modelId="{1F846507-98C0-4FCE-A8C3-4F7BAFA6CCE0}" type="presParOf" srcId="{6A03C455-C9F9-4F64-9966-60930B08452A}" destId="{2EA24B98-497B-4B19-9220-8854A2445FD0}" srcOrd="1" destOrd="0" presId="urn:microsoft.com/office/officeart/2005/8/layout/pyramid1"/>
    <dgm:cxn modelId="{34DAF271-5089-426A-A09D-C9FC5ADC3363}" type="presParOf" srcId="{60CF04B9-6A70-4858-BE6C-B0EC3A1B0C70}" destId="{489AEF5C-9923-4347-872D-655F213ED604}" srcOrd="2" destOrd="0" presId="urn:microsoft.com/office/officeart/2005/8/layout/pyramid1"/>
    <dgm:cxn modelId="{D14B491A-0462-464C-8F64-D6EDE69B5540}" type="presParOf" srcId="{489AEF5C-9923-4347-872D-655F213ED604}" destId="{D25802C7-EB11-4229-BF65-7C3B147E5657}" srcOrd="0" destOrd="0" presId="urn:microsoft.com/office/officeart/2005/8/layout/pyramid1"/>
    <dgm:cxn modelId="{2075CD98-9F54-40F9-996D-B71C82C934A0}" type="presParOf" srcId="{489AEF5C-9923-4347-872D-655F213ED604}" destId="{4BA4219C-E7C5-4CD1-B0D1-17E35B86616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7481E24-684F-45CD-BF09-A50DA9C59CC1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1A8845E-F32B-46DA-B55C-4BA5D652C219}">
      <dgm:prSet/>
      <dgm:spPr/>
      <dgm:t>
        <a:bodyPr/>
        <a:lstStyle/>
        <a:p>
          <a:r>
            <a:rPr lang="en-US" dirty="0"/>
            <a:t>ALDOT planned to select 4 or 5 organizations (at random) to perform an onsite audit on.</a:t>
          </a:r>
        </a:p>
      </dgm:t>
    </dgm:pt>
    <dgm:pt modelId="{25A20F69-7FE2-4B73-88BF-87B8294C17B6}" type="parTrans" cxnId="{44B261CB-BEC4-4211-98E9-0FCF4EA13760}">
      <dgm:prSet/>
      <dgm:spPr/>
      <dgm:t>
        <a:bodyPr/>
        <a:lstStyle/>
        <a:p>
          <a:endParaRPr lang="en-US"/>
        </a:p>
      </dgm:t>
    </dgm:pt>
    <dgm:pt modelId="{C1446E8A-051C-4E38-9725-C15B559D414E}" type="sibTrans" cxnId="{44B261CB-BEC4-4211-98E9-0FCF4EA13760}">
      <dgm:prSet/>
      <dgm:spPr/>
      <dgm:t>
        <a:bodyPr/>
        <a:lstStyle/>
        <a:p>
          <a:endParaRPr lang="en-US"/>
        </a:p>
      </dgm:t>
    </dgm:pt>
    <dgm:pt modelId="{6F01FB81-51A5-463A-B556-E279E8C7FFF7}">
      <dgm:prSet/>
      <dgm:spPr/>
      <dgm:t>
        <a:bodyPr/>
        <a:lstStyle/>
        <a:p>
          <a:r>
            <a:rPr lang="en-US" dirty="0"/>
            <a:t>3 of the organization's invoices would be selected for an audit. Sample may be expanded. </a:t>
          </a:r>
        </a:p>
      </dgm:t>
    </dgm:pt>
    <dgm:pt modelId="{A46CF633-9E77-4F46-ADB2-8F953417145E}" type="parTrans" cxnId="{7BCDC4EC-71DD-4B2C-9301-F4D21017F268}">
      <dgm:prSet/>
      <dgm:spPr/>
      <dgm:t>
        <a:bodyPr/>
        <a:lstStyle/>
        <a:p>
          <a:endParaRPr lang="en-US"/>
        </a:p>
      </dgm:t>
    </dgm:pt>
    <dgm:pt modelId="{8F90762B-4D0E-42F0-A64B-506CE08419C4}" type="sibTrans" cxnId="{7BCDC4EC-71DD-4B2C-9301-F4D21017F268}">
      <dgm:prSet/>
      <dgm:spPr/>
      <dgm:t>
        <a:bodyPr/>
        <a:lstStyle/>
        <a:p>
          <a:endParaRPr lang="en-US"/>
        </a:p>
      </dgm:t>
    </dgm:pt>
    <dgm:pt modelId="{90EB0D8C-EBA0-4589-BF7B-64EB8382B90D}">
      <dgm:prSet/>
      <dgm:spPr/>
      <dgm:t>
        <a:bodyPr/>
        <a:lstStyle/>
        <a:p>
          <a:r>
            <a:rPr lang="en-US" dirty="0"/>
            <a:t>The audit would consist of reviewing backup documentation and cancelled checks, and cost calculations for the invoices</a:t>
          </a:r>
        </a:p>
      </dgm:t>
    </dgm:pt>
    <dgm:pt modelId="{C960F6D7-2D92-49FE-9BAE-EEB3B0748E09}" type="parTrans" cxnId="{6D76BD07-742C-4A50-8CEB-846970ADB9EC}">
      <dgm:prSet/>
      <dgm:spPr/>
      <dgm:t>
        <a:bodyPr/>
        <a:lstStyle/>
        <a:p>
          <a:endParaRPr lang="en-US"/>
        </a:p>
      </dgm:t>
    </dgm:pt>
    <dgm:pt modelId="{4834154A-9433-4A27-B772-490F6AD50BE6}" type="sibTrans" cxnId="{6D76BD07-742C-4A50-8CEB-846970ADB9EC}">
      <dgm:prSet/>
      <dgm:spPr/>
      <dgm:t>
        <a:bodyPr/>
        <a:lstStyle/>
        <a:p>
          <a:endParaRPr lang="en-US"/>
        </a:p>
      </dgm:t>
    </dgm:pt>
    <dgm:pt modelId="{13A45C60-A4FE-4C91-A9F8-CEC2BB5B5B8C}" type="pres">
      <dgm:prSet presAssocID="{17481E24-684F-45CD-BF09-A50DA9C59CC1}" presName="vert0" presStyleCnt="0">
        <dgm:presLayoutVars>
          <dgm:dir/>
          <dgm:animOne val="branch"/>
          <dgm:animLvl val="lvl"/>
        </dgm:presLayoutVars>
      </dgm:prSet>
      <dgm:spPr/>
    </dgm:pt>
    <dgm:pt modelId="{4A8FA009-76CF-41DF-9FEB-632ED9B682D0}" type="pres">
      <dgm:prSet presAssocID="{71A8845E-F32B-46DA-B55C-4BA5D652C219}" presName="thickLine" presStyleLbl="alignNode1" presStyleIdx="0" presStyleCnt="3"/>
      <dgm:spPr/>
    </dgm:pt>
    <dgm:pt modelId="{B2B567FB-0DF0-4BD5-98BD-6185E5116EF8}" type="pres">
      <dgm:prSet presAssocID="{71A8845E-F32B-46DA-B55C-4BA5D652C219}" presName="horz1" presStyleCnt="0"/>
      <dgm:spPr/>
    </dgm:pt>
    <dgm:pt modelId="{805618D9-B492-47C5-8DD1-3DB50E0703CE}" type="pres">
      <dgm:prSet presAssocID="{71A8845E-F32B-46DA-B55C-4BA5D652C219}" presName="tx1" presStyleLbl="revTx" presStyleIdx="0" presStyleCnt="3"/>
      <dgm:spPr/>
    </dgm:pt>
    <dgm:pt modelId="{D126D84F-2BAE-4DA0-89EC-66FBA6A4EE9C}" type="pres">
      <dgm:prSet presAssocID="{71A8845E-F32B-46DA-B55C-4BA5D652C219}" presName="vert1" presStyleCnt="0"/>
      <dgm:spPr/>
    </dgm:pt>
    <dgm:pt modelId="{8B115C0F-18BD-4875-B579-38EEF51589AB}" type="pres">
      <dgm:prSet presAssocID="{6F01FB81-51A5-463A-B556-E279E8C7FFF7}" presName="thickLine" presStyleLbl="alignNode1" presStyleIdx="1" presStyleCnt="3"/>
      <dgm:spPr/>
    </dgm:pt>
    <dgm:pt modelId="{DA67EC8D-576C-422A-9626-3169181EF219}" type="pres">
      <dgm:prSet presAssocID="{6F01FB81-51A5-463A-B556-E279E8C7FFF7}" presName="horz1" presStyleCnt="0"/>
      <dgm:spPr/>
    </dgm:pt>
    <dgm:pt modelId="{5B196E7F-7267-4E6D-B4F9-BEB88FCB653F}" type="pres">
      <dgm:prSet presAssocID="{6F01FB81-51A5-463A-B556-E279E8C7FFF7}" presName="tx1" presStyleLbl="revTx" presStyleIdx="1" presStyleCnt="3"/>
      <dgm:spPr/>
    </dgm:pt>
    <dgm:pt modelId="{6809A37A-EE94-42AB-8921-9F9D9D5A9708}" type="pres">
      <dgm:prSet presAssocID="{6F01FB81-51A5-463A-B556-E279E8C7FFF7}" presName="vert1" presStyleCnt="0"/>
      <dgm:spPr/>
    </dgm:pt>
    <dgm:pt modelId="{4D1DC2B4-F9E9-476D-82B4-61680FADF82C}" type="pres">
      <dgm:prSet presAssocID="{90EB0D8C-EBA0-4589-BF7B-64EB8382B90D}" presName="thickLine" presStyleLbl="alignNode1" presStyleIdx="2" presStyleCnt="3"/>
      <dgm:spPr/>
    </dgm:pt>
    <dgm:pt modelId="{9484783D-A1BF-4827-A726-223DE8174DC6}" type="pres">
      <dgm:prSet presAssocID="{90EB0D8C-EBA0-4589-BF7B-64EB8382B90D}" presName="horz1" presStyleCnt="0"/>
      <dgm:spPr/>
    </dgm:pt>
    <dgm:pt modelId="{2376358B-6269-4F0C-9828-FA83B76178E9}" type="pres">
      <dgm:prSet presAssocID="{90EB0D8C-EBA0-4589-BF7B-64EB8382B90D}" presName="tx1" presStyleLbl="revTx" presStyleIdx="2" presStyleCnt="3"/>
      <dgm:spPr/>
    </dgm:pt>
    <dgm:pt modelId="{9064BBF9-F1EB-42B8-AAF5-272FE01A4822}" type="pres">
      <dgm:prSet presAssocID="{90EB0D8C-EBA0-4589-BF7B-64EB8382B90D}" presName="vert1" presStyleCnt="0"/>
      <dgm:spPr/>
    </dgm:pt>
  </dgm:ptLst>
  <dgm:cxnLst>
    <dgm:cxn modelId="{6D76BD07-742C-4A50-8CEB-846970ADB9EC}" srcId="{17481E24-684F-45CD-BF09-A50DA9C59CC1}" destId="{90EB0D8C-EBA0-4589-BF7B-64EB8382B90D}" srcOrd="2" destOrd="0" parTransId="{C960F6D7-2D92-49FE-9BAE-EEB3B0748E09}" sibTransId="{4834154A-9433-4A27-B772-490F6AD50BE6}"/>
    <dgm:cxn modelId="{02990B0F-61E9-4E35-87D7-880D5A1A01F9}" type="presOf" srcId="{90EB0D8C-EBA0-4589-BF7B-64EB8382B90D}" destId="{2376358B-6269-4F0C-9828-FA83B76178E9}" srcOrd="0" destOrd="0" presId="urn:microsoft.com/office/officeart/2008/layout/LinedList"/>
    <dgm:cxn modelId="{9A7E583E-B9D0-4989-9D75-862E74F9A5A1}" type="presOf" srcId="{17481E24-684F-45CD-BF09-A50DA9C59CC1}" destId="{13A45C60-A4FE-4C91-A9F8-CEC2BB5B5B8C}" srcOrd="0" destOrd="0" presId="urn:microsoft.com/office/officeart/2008/layout/LinedList"/>
    <dgm:cxn modelId="{C3CA09C8-7F7C-4A09-89C8-2304CA879EAD}" type="presOf" srcId="{71A8845E-F32B-46DA-B55C-4BA5D652C219}" destId="{805618D9-B492-47C5-8DD1-3DB50E0703CE}" srcOrd="0" destOrd="0" presId="urn:microsoft.com/office/officeart/2008/layout/LinedList"/>
    <dgm:cxn modelId="{44B261CB-BEC4-4211-98E9-0FCF4EA13760}" srcId="{17481E24-684F-45CD-BF09-A50DA9C59CC1}" destId="{71A8845E-F32B-46DA-B55C-4BA5D652C219}" srcOrd="0" destOrd="0" parTransId="{25A20F69-7FE2-4B73-88BF-87B8294C17B6}" sibTransId="{C1446E8A-051C-4E38-9725-C15B559D414E}"/>
    <dgm:cxn modelId="{129E70DE-1AFA-4E82-BCB6-F19C04F87618}" type="presOf" srcId="{6F01FB81-51A5-463A-B556-E279E8C7FFF7}" destId="{5B196E7F-7267-4E6D-B4F9-BEB88FCB653F}" srcOrd="0" destOrd="0" presId="urn:microsoft.com/office/officeart/2008/layout/LinedList"/>
    <dgm:cxn modelId="{7BCDC4EC-71DD-4B2C-9301-F4D21017F268}" srcId="{17481E24-684F-45CD-BF09-A50DA9C59CC1}" destId="{6F01FB81-51A5-463A-B556-E279E8C7FFF7}" srcOrd="1" destOrd="0" parTransId="{A46CF633-9E77-4F46-ADB2-8F953417145E}" sibTransId="{8F90762B-4D0E-42F0-A64B-506CE08419C4}"/>
    <dgm:cxn modelId="{3FC1BE17-83B6-41D4-B06A-DEB3CEA75C8A}" type="presParOf" srcId="{13A45C60-A4FE-4C91-A9F8-CEC2BB5B5B8C}" destId="{4A8FA009-76CF-41DF-9FEB-632ED9B682D0}" srcOrd="0" destOrd="0" presId="urn:microsoft.com/office/officeart/2008/layout/LinedList"/>
    <dgm:cxn modelId="{428CFF21-695F-406E-B580-7D206E33347B}" type="presParOf" srcId="{13A45C60-A4FE-4C91-A9F8-CEC2BB5B5B8C}" destId="{B2B567FB-0DF0-4BD5-98BD-6185E5116EF8}" srcOrd="1" destOrd="0" presId="urn:microsoft.com/office/officeart/2008/layout/LinedList"/>
    <dgm:cxn modelId="{6A951A8F-A2BB-43A8-936B-81155C0AB709}" type="presParOf" srcId="{B2B567FB-0DF0-4BD5-98BD-6185E5116EF8}" destId="{805618D9-B492-47C5-8DD1-3DB50E0703CE}" srcOrd="0" destOrd="0" presId="urn:microsoft.com/office/officeart/2008/layout/LinedList"/>
    <dgm:cxn modelId="{0EAF57D6-11D8-4C39-813D-458554520933}" type="presParOf" srcId="{B2B567FB-0DF0-4BD5-98BD-6185E5116EF8}" destId="{D126D84F-2BAE-4DA0-89EC-66FBA6A4EE9C}" srcOrd="1" destOrd="0" presId="urn:microsoft.com/office/officeart/2008/layout/LinedList"/>
    <dgm:cxn modelId="{FB870E53-3637-4601-B483-B89A88555EB9}" type="presParOf" srcId="{13A45C60-A4FE-4C91-A9F8-CEC2BB5B5B8C}" destId="{8B115C0F-18BD-4875-B579-38EEF51589AB}" srcOrd="2" destOrd="0" presId="urn:microsoft.com/office/officeart/2008/layout/LinedList"/>
    <dgm:cxn modelId="{455897F9-ADF9-4EC1-A70A-50E9BFC0D3BD}" type="presParOf" srcId="{13A45C60-A4FE-4C91-A9F8-CEC2BB5B5B8C}" destId="{DA67EC8D-576C-422A-9626-3169181EF219}" srcOrd="3" destOrd="0" presId="urn:microsoft.com/office/officeart/2008/layout/LinedList"/>
    <dgm:cxn modelId="{355501A8-1804-483B-9DDA-FC7D94848531}" type="presParOf" srcId="{DA67EC8D-576C-422A-9626-3169181EF219}" destId="{5B196E7F-7267-4E6D-B4F9-BEB88FCB653F}" srcOrd="0" destOrd="0" presId="urn:microsoft.com/office/officeart/2008/layout/LinedList"/>
    <dgm:cxn modelId="{13A26A81-04CD-4E5A-91EA-F57F339C99BF}" type="presParOf" srcId="{DA67EC8D-576C-422A-9626-3169181EF219}" destId="{6809A37A-EE94-42AB-8921-9F9D9D5A9708}" srcOrd="1" destOrd="0" presId="urn:microsoft.com/office/officeart/2008/layout/LinedList"/>
    <dgm:cxn modelId="{FA252247-E8ED-4318-84EC-4B7B157BB72D}" type="presParOf" srcId="{13A45C60-A4FE-4C91-A9F8-CEC2BB5B5B8C}" destId="{4D1DC2B4-F9E9-476D-82B4-61680FADF82C}" srcOrd="4" destOrd="0" presId="urn:microsoft.com/office/officeart/2008/layout/LinedList"/>
    <dgm:cxn modelId="{17F21E70-E629-4EFE-BFC3-2463CA1B84C3}" type="presParOf" srcId="{13A45C60-A4FE-4C91-A9F8-CEC2BB5B5B8C}" destId="{9484783D-A1BF-4827-A726-223DE8174DC6}" srcOrd="5" destOrd="0" presId="urn:microsoft.com/office/officeart/2008/layout/LinedList"/>
    <dgm:cxn modelId="{232FFF06-BE17-4F99-92DD-1E5A9F9B0CC0}" type="presParOf" srcId="{9484783D-A1BF-4827-A726-223DE8174DC6}" destId="{2376358B-6269-4F0C-9828-FA83B76178E9}" srcOrd="0" destOrd="0" presId="urn:microsoft.com/office/officeart/2008/layout/LinedList"/>
    <dgm:cxn modelId="{4F49A894-D11C-4E69-804A-D59D6B636555}" type="presParOf" srcId="{9484783D-A1BF-4827-A726-223DE8174DC6}" destId="{9064BBF9-F1EB-42B8-AAF5-272FE01A482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228977F-8BAB-4E77-AAE8-F8A85EA6BEB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646707A-5A5F-4F8E-A0F3-B9081C67DA64}">
      <dgm:prSet/>
      <dgm:spPr/>
      <dgm:t>
        <a:bodyPr/>
        <a:lstStyle/>
        <a:p>
          <a:r>
            <a:rPr lang="en-US"/>
            <a:t>Paperless</a:t>
          </a:r>
        </a:p>
      </dgm:t>
    </dgm:pt>
    <dgm:pt modelId="{691D1E52-A538-4DCA-BD7A-E3F462554815}" type="parTrans" cxnId="{C540C899-F617-4F60-AF5C-4078D7B49959}">
      <dgm:prSet/>
      <dgm:spPr/>
      <dgm:t>
        <a:bodyPr/>
        <a:lstStyle/>
        <a:p>
          <a:endParaRPr lang="en-US"/>
        </a:p>
      </dgm:t>
    </dgm:pt>
    <dgm:pt modelId="{4A5EE521-C6F1-411A-AA63-BA06D2334206}" type="sibTrans" cxnId="{C540C899-F617-4F60-AF5C-4078D7B49959}">
      <dgm:prSet/>
      <dgm:spPr/>
      <dgm:t>
        <a:bodyPr/>
        <a:lstStyle/>
        <a:p>
          <a:endParaRPr lang="en-US"/>
        </a:p>
      </dgm:t>
    </dgm:pt>
    <dgm:pt modelId="{980A2790-42C8-48B0-8B4C-9975CDD2D77E}">
      <dgm:prSet/>
      <dgm:spPr/>
      <dgm:t>
        <a:bodyPr/>
        <a:lstStyle/>
        <a:p>
          <a:r>
            <a:rPr lang="en-US"/>
            <a:t>TMS</a:t>
          </a:r>
        </a:p>
      </dgm:t>
    </dgm:pt>
    <dgm:pt modelId="{566391B3-0E0C-4240-9D74-8C4CC4B2F67E}" type="parTrans" cxnId="{D9B09B75-AEB9-4CD3-BF4F-783F47B0954F}">
      <dgm:prSet/>
      <dgm:spPr/>
      <dgm:t>
        <a:bodyPr/>
        <a:lstStyle/>
        <a:p>
          <a:endParaRPr lang="en-US"/>
        </a:p>
      </dgm:t>
    </dgm:pt>
    <dgm:pt modelId="{13567D98-3DB0-40D3-99AC-6A3ACBC220DD}" type="sibTrans" cxnId="{D9B09B75-AEB9-4CD3-BF4F-783F47B0954F}">
      <dgm:prSet/>
      <dgm:spPr/>
      <dgm:t>
        <a:bodyPr/>
        <a:lstStyle/>
        <a:p>
          <a:endParaRPr lang="en-US"/>
        </a:p>
      </dgm:t>
    </dgm:pt>
    <dgm:pt modelId="{92984D64-11B2-4629-AF10-23A4251FD402}">
      <dgm:prSet/>
      <dgm:spPr/>
      <dgm:t>
        <a:bodyPr/>
        <a:lstStyle/>
        <a:p>
          <a:r>
            <a:rPr lang="en-US"/>
            <a:t>Automated</a:t>
          </a:r>
        </a:p>
      </dgm:t>
    </dgm:pt>
    <dgm:pt modelId="{0FE20627-5040-44CA-8B90-8B759EB84249}" type="parTrans" cxnId="{D04C4ED4-A3F0-43B6-BB99-E18368EABB24}">
      <dgm:prSet/>
      <dgm:spPr/>
      <dgm:t>
        <a:bodyPr/>
        <a:lstStyle/>
        <a:p>
          <a:endParaRPr lang="en-US"/>
        </a:p>
      </dgm:t>
    </dgm:pt>
    <dgm:pt modelId="{C6A651C4-3B1B-4FF7-BD0D-CB9C11912363}" type="sibTrans" cxnId="{D04C4ED4-A3F0-43B6-BB99-E18368EABB24}">
      <dgm:prSet/>
      <dgm:spPr/>
      <dgm:t>
        <a:bodyPr/>
        <a:lstStyle/>
        <a:p>
          <a:endParaRPr lang="en-US"/>
        </a:p>
      </dgm:t>
    </dgm:pt>
    <dgm:pt modelId="{D02C04EA-29BC-48E7-8927-4FAC0D897C75}">
      <dgm:prSet/>
      <dgm:spPr/>
      <dgm:t>
        <a:bodyPr/>
        <a:lstStyle/>
        <a:p>
          <a:r>
            <a:rPr lang="en-US"/>
            <a:t>Agency Profile</a:t>
          </a:r>
        </a:p>
      </dgm:t>
    </dgm:pt>
    <dgm:pt modelId="{796F37F1-4021-4A0F-8B13-A6E943B0D365}" type="parTrans" cxnId="{636B0755-3900-47B0-AE01-6D18C83476D2}">
      <dgm:prSet/>
      <dgm:spPr/>
      <dgm:t>
        <a:bodyPr/>
        <a:lstStyle/>
        <a:p>
          <a:endParaRPr lang="en-US"/>
        </a:p>
      </dgm:t>
    </dgm:pt>
    <dgm:pt modelId="{39A8B492-CA01-411C-A157-35A318F28DD2}" type="sibTrans" cxnId="{636B0755-3900-47B0-AE01-6D18C83476D2}">
      <dgm:prSet/>
      <dgm:spPr/>
      <dgm:t>
        <a:bodyPr/>
        <a:lstStyle/>
        <a:p>
          <a:endParaRPr lang="en-US"/>
        </a:p>
      </dgm:t>
    </dgm:pt>
    <dgm:pt modelId="{FFF11B7A-8212-420A-95DA-FD89ED68FBD8}">
      <dgm:prSet/>
      <dgm:spPr/>
      <dgm:t>
        <a:bodyPr/>
        <a:lstStyle/>
        <a:p>
          <a:r>
            <a:rPr lang="en-US" dirty="0"/>
            <a:t>Continuous &amp; Complete</a:t>
          </a:r>
        </a:p>
      </dgm:t>
    </dgm:pt>
    <dgm:pt modelId="{44317559-5B69-4537-B701-A53A02DC746E}" type="parTrans" cxnId="{A5476757-ED42-402F-BCB3-DD79F61D642D}">
      <dgm:prSet/>
      <dgm:spPr/>
      <dgm:t>
        <a:bodyPr/>
        <a:lstStyle/>
        <a:p>
          <a:endParaRPr lang="en-US"/>
        </a:p>
      </dgm:t>
    </dgm:pt>
    <dgm:pt modelId="{D31E5E25-1EF7-476B-816B-21ECB65A41F1}" type="sibTrans" cxnId="{A5476757-ED42-402F-BCB3-DD79F61D642D}">
      <dgm:prSet/>
      <dgm:spPr/>
      <dgm:t>
        <a:bodyPr/>
        <a:lstStyle/>
        <a:p>
          <a:endParaRPr lang="en-US"/>
        </a:p>
      </dgm:t>
    </dgm:pt>
    <dgm:pt modelId="{8EB1599C-5819-4C5E-AA17-80A21BF7FFB9}">
      <dgm:prSet/>
      <dgm:spPr/>
      <dgm:t>
        <a:bodyPr/>
        <a:lstStyle/>
        <a:p>
          <a:r>
            <a:rPr lang="en-US"/>
            <a:t>Upload Backup</a:t>
          </a:r>
        </a:p>
      </dgm:t>
    </dgm:pt>
    <dgm:pt modelId="{8054C2EC-D382-432F-8C05-D3949B0BF63E}" type="parTrans" cxnId="{CAA33C0A-AA60-4A29-B509-FCEABBBEDD67}">
      <dgm:prSet/>
      <dgm:spPr/>
      <dgm:t>
        <a:bodyPr/>
        <a:lstStyle/>
        <a:p>
          <a:endParaRPr lang="en-US"/>
        </a:p>
      </dgm:t>
    </dgm:pt>
    <dgm:pt modelId="{0F7A644E-FE5C-4133-B0D9-10E1C12AE38D}" type="sibTrans" cxnId="{CAA33C0A-AA60-4A29-B509-FCEABBBEDD67}">
      <dgm:prSet/>
      <dgm:spPr/>
      <dgm:t>
        <a:bodyPr/>
        <a:lstStyle/>
        <a:p>
          <a:endParaRPr lang="en-US"/>
        </a:p>
      </dgm:t>
    </dgm:pt>
    <dgm:pt modelId="{70D0CA9E-F732-4F66-B114-25CDE14B65BA}">
      <dgm:prSet/>
      <dgm:spPr/>
      <dgm:t>
        <a:bodyPr/>
        <a:lstStyle/>
        <a:p>
          <a:r>
            <a:rPr lang="en-US"/>
            <a:t>Audit Ready</a:t>
          </a:r>
        </a:p>
      </dgm:t>
    </dgm:pt>
    <dgm:pt modelId="{9021C225-D522-436A-A733-9614872AAB73}" type="parTrans" cxnId="{F93CA8F4-3658-4AB9-9541-915A0026A107}">
      <dgm:prSet/>
      <dgm:spPr/>
      <dgm:t>
        <a:bodyPr/>
        <a:lstStyle/>
        <a:p>
          <a:endParaRPr lang="en-US"/>
        </a:p>
      </dgm:t>
    </dgm:pt>
    <dgm:pt modelId="{54A80D05-9344-4B1F-9E03-EBE6045BF3AB}" type="sibTrans" cxnId="{F93CA8F4-3658-4AB9-9541-915A0026A107}">
      <dgm:prSet/>
      <dgm:spPr/>
      <dgm:t>
        <a:bodyPr/>
        <a:lstStyle/>
        <a:p>
          <a:endParaRPr lang="en-US"/>
        </a:p>
      </dgm:t>
    </dgm:pt>
    <dgm:pt modelId="{5028ACEE-BAD7-473D-947F-FE695513BA4A}">
      <dgm:prSet/>
      <dgm:spPr/>
      <dgm:t>
        <a:bodyPr/>
        <a:lstStyle/>
        <a:p>
          <a:r>
            <a:rPr lang="en-US"/>
            <a:t>Statistics</a:t>
          </a:r>
        </a:p>
      </dgm:t>
    </dgm:pt>
    <dgm:pt modelId="{31C190FC-517F-4242-ACA0-04A0533265EB}" type="parTrans" cxnId="{9E566244-ECFC-4249-AC44-B888D7915C67}">
      <dgm:prSet/>
      <dgm:spPr/>
      <dgm:t>
        <a:bodyPr/>
        <a:lstStyle/>
        <a:p>
          <a:endParaRPr lang="en-US"/>
        </a:p>
      </dgm:t>
    </dgm:pt>
    <dgm:pt modelId="{EE49F844-41AC-441F-8D93-C8C8F4A29265}" type="sibTrans" cxnId="{9E566244-ECFC-4249-AC44-B888D7915C67}">
      <dgm:prSet/>
      <dgm:spPr/>
      <dgm:t>
        <a:bodyPr/>
        <a:lstStyle/>
        <a:p>
          <a:endParaRPr lang="en-US"/>
        </a:p>
      </dgm:t>
    </dgm:pt>
    <dgm:pt modelId="{097FF09B-AC69-4D70-A082-88E4F4DF5BE7}">
      <dgm:prSet/>
      <dgm:spPr/>
      <dgm:t>
        <a:bodyPr/>
        <a:lstStyle/>
        <a:p>
          <a:r>
            <a:rPr lang="en-US"/>
            <a:t>Flags</a:t>
          </a:r>
        </a:p>
      </dgm:t>
    </dgm:pt>
    <dgm:pt modelId="{969831A7-5A0C-496A-A98B-D9971F443DE5}" type="parTrans" cxnId="{2A1011CB-E3E4-480C-8208-526C95ADBAF8}">
      <dgm:prSet/>
      <dgm:spPr/>
      <dgm:t>
        <a:bodyPr/>
        <a:lstStyle/>
        <a:p>
          <a:endParaRPr lang="en-US"/>
        </a:p>
      </dgm:t>
    </dgm:pt>
    <dgm:pt modelId="{B3187C30-BD91-479D-97BE-E98DF0DD6B2E}" type="sibTrans" cxnId="{2A1011CB-E3E4-480C-8208-526C95ADBAF8}">
      <dgm:prSet/>
      <dgm:spPr/>
      <dgm:t>
        <a:bodyPr/>
        <a:lstStyle/>
        <a:p>
          <a:endParaRPr lang="en-US"/>
        </a:p>
      </dgm:t>
    </dgm:pt>
    <dgm:pt modelId="{255A651C-EF79-49A9-81C1-910B93CCA14A}">
      <dgm:prSet/>
      <dgm:spPr/>
      <dgm:t>
        <a:bodyPr/>
        <a:lstStyle/>
        <a:p>
          <a:r>
            <a:rPr lang="en-US"/>
            <a:t>Compliance</a:t>
          </a:r>
        </a:p>
      </dgm:t>
    </dgm:pt>
    <dgm:pt modelId="{2CF1266A-DCEA-471A-9698-410F0B8A3608}" type="parTrans" cxnId="{E1CBFA7B-6EE7-4685-A265-ED8F16AF9EAD}">
      <dgm:prSet/>
      <dgm:spPr/>
      <dgm:t>
        <a:bodyPr/>
        <a:lstStyle/>
        <a:p>
          <a:endParaRPr lang="en-US"/>
        </a:p>
      </dgm:t>
    </dgm:pt>
    <dgm:pt modelId="{C7F0D036-04E5-4A13-98A3-DF05936FAAC5}" type="sibTrans" cxnId="{E1CBFA7B-6EE7-4685-A265-ED8F16AF9EAD}">
      <dgm:prSet/>
      <dgm:spPr/>
      <dgm:t>
        <a:bodyPr/>
        <a:lstStyle/>
        <a:p>
          <a:endParaRPr lang="en-US"/>
        </a:p>
      </dgm:t>
    </dgm:pt>
    <dgm:pt modelId="{E725ACC1-BCC6-40F9-9AAF-C199317EDCB6}">
      <dgm:prSet/>
      <dgm:spPr/>
      <dgm:t>
        <a:bodyPr/>
        <a:lstStyle/>
        <a:p>
          <a:r>
            <a:rPr lang="en-US"/>
            <a:t>Reports</a:t>
          </a:r>
        </a:p>
      </dgm:t>
    </dgm:pt>
    <dgm:pt modelId="{1A26A679-1910-46EA-AFE8-EF0FFE8FB869}" type="parTrans" cxnId="{795A02B9-EF94-4E37-9496-53253765DBC9}">
      <dgm:prSet/>
      <dgm:spPr/>
      <dgm:t>
        <a:bodyPr/>
        <a:lstStyle/>
        <a:p>
          <a:endParaRPr lang="en-US"/>
        </a:p>
      </dgm:t>
    </dgm:pt>
    <dgm:pt modelId="{719FB6A5-8C8E-474B-A99F-FA9C9F681AE2}" type="sibTrans" cxnId="{795A02B9-EF94-4E37-9496-53253765DBC9}">
      <dgm:prSet/>
      <dgm:spPr/>
      <dgm:t>
        <a:bodyPr/>
        <a:lstStyle/>
        <a:p>
          <a:endParaRPr lang="en-US"/>
        </a:p>
      </dgm:t>
    </dgm:pt>
    <dgm:pt modelId="{48DEAAE6-54B3-4A30-99F9-F710A6D183DC}">
      <dgm:prSet/>
      <dgm:spPr/>
      <dgm:t>
        <a:bodyPr/>
        <a:lstStyle/>
        <a:p>
          <a:r>
            <a:rPr lang="en-US"/>
            <a:t>Vehicles and Costs</a:t>
          </a:r>
        </a:p>
      </dgm:t>
    </dgm:pt>
    <dgm:pt modelId="{847FE48E-8FDD-4ED2-B3EA-DC874A601F15}" type="parTrans" cxnId="{D3A659B5-9B5E-48E8-BF6A-E581B116448F}">
      <dgm:prSet/>
      <dgm:spPr/>
      <dgm:t>
        <a:bodyPr/>
        <a:lstStyle/>
        <a:p>
          <a:endParaRPr lang="en-US"/>
        </a:p>
      </dgm:t>
    </dgm:pt>
    <dgm:pt modelId="{11716A8B-429C-49B3-8E31-36F9FF62D281}" type="sibTrans" cxnId="{D3A659B5-9B5E-48E8-BF6A-E581B116448F}">
      <dgm:prSet/>
      <dgm:spPr/>
      <dgm:t>
        <a:bodyPr/>
        <a:lstStyle/>
        <a:p>
          <a:endParaRPr lang="en-US"/>
        </a:p>
      </dgm:t>
    </dgm:pt>
    <dgm:pt modelId="{D2825CBC-0427-4994-A6BA-5AADBEDC4D59}">
      <dgm:prSet/>
      <dgm:spPr/>
      <dgm:t>
        <a:bodyPr/>
        <a:lstStyle/>
        <a:p>
          <a:r>
            <a:rPr lang="en-US"/>
            <a:t>Benchmarks and Averages</a:t>
          </a:r>
        </a:p>
      </dgm:t>
    </dgm:pt>
    <dgm:pt modelId="{19DB28F8-C03C-4424-B264-4FA24008C7BD}" type="parTrans" cxnId="{708759FD-22B1-4ED0-907E-9D459B954028}">
      <dgm:prSet/>
      <dgm:spPr/>
      <dgm:t>
        <a:bodyPr/>
        <a:lstStyle/>
        <a:p>
          <a:endParaRPr lang="en-US"/>
        </a:p>
      </dgm:t>
    </dgm:pt>
    <dgm:pt modelId="{6B88984C-269C-41FE-9D9A-3739BB1F2DE2}" type="sibTrans" cxnId="{708759FD-22B1-4ED0-907E-9D459B954028}">
      <dgm:prSet/>
      <dgm:spPr/>
      <dgm:t>
        <a:bodyPr/>
        <a:lstStyle/>
        <a:p>
          <a:endParaRPr lang="en-US"/>
        </a:p>
      </dgm:t>
    </dgm:pt>
    <dgm:pt modelId="{2C58EEA0-26B3-4602-BDE0-88591AE482B5}" type="pres">
      <dgm:prSet presAssocID="{A228977F-8BAB-4E77-AAE8-F8A85EA6BEB8}" presName="linear" presStyleCnt="0">
        <dgm:presLayoutVars>
          <dgm:animLvl val="lvl"/>
          <dgm:resizeHandles val="exact"/>
        </dgm:presLayoutVars>
      </dgm:prSet>
      <dgm:spPr/>
    </dgm:pt>
    <dgm:pt modelId="{FBF85D46-FFBB-4758-98E7-7C84FB9BDD40}" type="pres">
      <dgm:prSet presAssocID="{E646707A-5A5F-4F8E-A0F3-B9081C67DA6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DD80208-0CD4-49A1-9D66-9CDEC42A0D8B}" type="pres">
      <dgm:prSet presAssocID="{E646707A-5A5F-4F8E-A0F3-B9081C67DA64}" presName="childText" presStyleLbl="revTx" presStyleIdx="0" presStyleCnt="3">
        <dgm:presLayoutVars>
          <dgm:bulletEnabled val="1"/>
        </dgm:presLayoutVars>
      </dgm:prSet>
      <dgm:spPr/>
    </dgm:pt>
    <dgm:pt modelId="{C9AF13CB-CC9B-49A6-92C8-4BDFF254AE6C}" type="pres">
      <dgm:prSet presAssocID="{92984D64-11B2-4629-AF10-23A4251FD40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2CD9FD7-5E35-4E6C-993F-72D0D30BA0B4}" type="pres">
      <dgm:prSet presAssocID="{92984D64-11B2-4629-AF10-23A4251FD402}" presName="childText" presStyleLbl="revTx" presStyleIdx="1" presStyleCnt="3">
        <dgm:presLayoutVars>
          <dgm:bulletEnabled val="1"/>
        </dgm:presLayoutVars>
      </dgm:prSet>
      <dgm:spPr/>
    </dgm:pt>
    <dgm:pt modelId="{9302EB2B-6BAB-4173-ABC0-C4F7400345CF}" type="pres">
      <dgm:prSet presAssocID="{5028ACEE-BAD7-473D-947F-FE695513BA4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17C4F53-A172-4A80-B4A0-61207A7E33D5}" type="pres">
      <dgm:prSet presAssocID="{5028ACEE-BAD7-473D-947F-FE695513BA4A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AB3FD804-D6CC-4237-B188-D9272E31928E}" type="presOf" srcId="{E725ACC1-BCC6-40F9-9AAF-C199317EDCB6}" destId="{A17C4F53-A172-4A80-B4A0-61207A7E33D5}" srcOrd="0" destOrd="2" presId="urn:microsoft.com/office/officeart/2005/8/layout/vList2"/>
    <dgm:cxn modelId="{CAA33C0A-AA60-4A29-B509-FCEABBBEDD67}" srcId="{92984D64-11B2-4629-AF10-23A4251FD402}" destId="{8EB1599C-5819-4C5E-AA17-80A21BF7FFB9}" srcOrd="2" destOrd="0" parTransId="{8054C2EC-D382-432F-8C05-D3949B0BF63E}" sibTransId="{0F7A644E-FE5C-4133-B0D9-10E1C12AE38D}"/>
    <dgm:cxn modelId="{F5BFC740-CE02-4862-B698-2119274DDCB1}" type="presOf" srcId="{92984D64-11B2-4629-AF10-23A4251FD402}" destId="{C9AF13CB-CC9B-49A6-92C8-4BDFF254AE6C}" srcOrd="0" destOrd="0" presId="urn:microsoft.com/office/officeart/2005/8/layout/vList2"/>
    <dgm:cxn modelId="{F847ED5B-30DB-4554-9D4C-B68D7974CDA6}" type="presOf" srcId="{D02C04EA-29BC-48E7-8927-4FAC0D897C75}" destId="{D2CD9FD7-5E35-4E6C-993F-72D0D30BA0B4}" srcOrd="0" destOrd="0" presId="urn:microsoft.com/office/officeart/2005/8/layout/vList2"/>
    <dgm:cxn modelId="{77D06062-9035-4CFC-8B86-D730C794F480}" type="presOf" srcId="{48DEAAE6-54B3-4A30-99F9-F710A6D183DC}" destId="{A17C4F53-A172-4A80-B4A0-61207A7E33D5}" srcOrd="0" destOrd="3" presId="urn:microsoft.com/office/officeart/2005/8/layout/vList2"/>
    <dgm:cxn modelId="{9E566244-ECFC-4249-AC44-B888D7915C67}" srcId="{A228977F-8BAB-4E77-AAE8-F8A85EA6BEB8}" destId="{5028ACEE-BAD7-473D-947F-FE695513BA4A}" srcOrd="2" destOrd="0" parTransId="{31C190FC-517F-4242-ACA0-04A0533265EB}" sibTransId="{EE49F844-41AC-441F-8D93-C8C8F4A29265}"/>
    <dgm:cxn modelId="{24462F4A-BE66-43FB-849F-5C77E06E9A47}" type="presOf" srcId="{8EB1599C-5819-4C5E-AA17-80A21BF7FFB9}" destId="{D2CD9FD7-5E35-4E6C-993F-72D0D30BA0B4}" srcOrd="0" destOrd="2" presId="urn:microsoft.com/office/officeart/2005/8/layout/vList2"/>
    <dgm:cxn modelId="{636B0755-3900-47B0-AE01-6D18C83476D2}" srcId="{92984D64-11B2-4629-AF10-23A4251FD402}" destId="{D02C04EA-29BC-48E7-8927-4FAC0D897C75}" srcOrd="0" destOrd="0" parTransId="{796F37F1-4021-4A0F-8B13-A6E943B0D365}" sibTransId="{39A8B492-CA01-411C-A157-35A318F28DD2}"/>
    <dgm:cxn modelId="{D9B09B75-AEB9-4CD3-BF4F-783F47B0954F}" srcId="{E646707A-5A5F-4F8E-A0F3-B9081C67DA64}" destId="{980A2790-42C8-48B0-8B4C-9975CDD2D77E}" srcOrd="0" destOrd="0" parTransId="{566391B3-0E0C-4240-9D74-8C4CC4B2F67E}" sibTransId="{13567D98-3DB0-40D3-99AC-6A3ACBC220DD}"/>
    <dgm:cxn modelId="{8504C776-7026-4558-B416-54A5ADE6F5B4}" type="presOf" srcId="{70D0CA9E-F732-4F66-B114-25CDE14B65BA}" destId="{D2CD9FD7-5E35-4E6C-993F-72D0D30BA0B4}" srcOrd="0" destOrd="3" presId="urn:microsoft.com/office/officeart/2005/8/layout/vList2"/>
    <dgm:cxn modelId="{A5476757-ED42-402F-BCB3-DD79F61D642D}" srcId="{92984D64-11B2-4629-AF10-23A4251FD402}" destId="{FFF11B7A-8212-420A-95DA-FD89ED68FBD8}" srcOrd="1" destOrd="0" parTransId="{44317559-5B69-4537-B701-A53A02DC746E}" sibTransId="{D31E5E25-1EF7-476B-816B-21ECB65A41F1}"/>
    <dgm:cxn modelId="{58225558-DC90-4CF2-8FF8-DA04C3C72B74}" type="presOf" srcId="{255A651C-EF79-49A9-81C1-910B93CCA14A}" destId="{A17C4F53-A172-4A80-B4A0-61207A7E33D5}" srcOrd="0" destOrd="1" presId="urn:microsoft.com/office/officeart/2005/8/layout/vList2"/>
    <dgm:cxn modelId="{E1CBFA7B-6EE7-4685-A265-ED8F16AF9EAD}" srcId="{097FF09B-AC69-4D70-A082-88E4F4DF5BE7}" destId="{255A651C-EF79-49A9-81C1-910B93CCA14A}" srcOrd="0" destOrd="0" parTransId="{2CF1266A-DCEA-471A-9698-410F0B8A3608}" sibTransId="{C7F0D036-04E5-4A13-98A3-DF05936FAAC5}"/>
    <dgm:cxn modelId="{2E84E87E-6E9E-4DAB-96F4-1D227AC3F0A1}" type="presOf" srcId="{A228977F-8BAB-4E77-AAE8-F8A85EA6BEB8}" destId="{2C58EEA0-26B3-4602-BDE0-88591AE482B5}" srcOrd="0" destOrd="0" presId="urn:microsoft.com/office/officeart/2005/8/layout/vList2"/>
    <dgm:cxn modelId="{D2729983-4F09-4DFD-ACBC-8941D6F89F91}" type="presOf" srcId="{097FF09B-AC69-4D70-A082-88E4F4DF5BE7}" destId="{A17C4F53-A172-4A80-B4A0-61207A7E33D5}" srcOrd="0" destOrd="0" presId="urn:microsoft.com/office/officeart/2005/8/layout/vList2"/>
    <dgm:cxn modelId="{C540C899-F617-4F60-AF5C-4078D7B49959}" srcId="{A228977F-8BAB-4E77-AAE8-F8A85EA6BEB8}" destId="{E646707A-5A5F-4F8E-A0F3-B9081C67DA64}" srcOrd="0" destOrd="0" parTransId="{691D1E52-A538-4DCA-BD7A-E3F462554815}" sibTransId="{4A5EE521-C6F1-411A-AA63-BA06D2334206}"/>
    <dgm:cxn modelId="{432630B4-50C2-4164-94CC-ABBE71ED9132}" type="presOf" srcId="{FFF11B7A-8212-420A-95DA-FD89ED68FBD8}" destId="{D2CD9FD7-5E35-4E6C-993F-72D0D30BA0B4}" srcOrd="0" destOrd="1" presId="urn:microsoft.com/office/officeart/2005/8/layout/vList2"/>
    <dgm:cxn modelId="{D3A659B5-9B5E-48E8-BF6A-E581B116448F}" srcId="{E725ACC1-BCC6-40F9-9AAF-C199317EDCB6}" destId="{48DEAAE6-54B3-4A30-99F9-F710A6D183DC}" srcOrd="0" destOrd="0" parTransId="{847FE48E-8FDD-4ED2-B3EA-DC874A601F15}" sibTransId="{11716A8B-429C-49B3-8E31-36F9FF62D281}"/>
    <dgm:cxn modelId="{795A02B9-EF94-4E37-9496-53253765DBC9}" srcId="{5028ACEE-BAD7-473D-947F-FE695513BA4A}" destId="{E725ACC1-BCC6-40F9-9AAF-C199317EDCB6}" srcOrd="1" destOrd="0" parTransId="{1A26A679-1910-46EA-AFE8-EF0FFE8FB869}" sibTransId="{719FB6A5-8C8E-474B-A99F-FA9C9F681AE2}"/>
    <dgm:cxn modelId="{EC326EC2-B83B-4920-BA8A-4306A1B15289}" type="presOf" srcId="{D2825CBC-0427-4994-A6BA-5AADBEDC4D59}" destId="{A17C4F53-A172-4A80-B4A0-61207A7E33D5}" srcOrd="0" destOrd="4" presId="urn:microsoft.com/office/officeart/2005/8/layout/vList2"/>
    <dgm:cxn modelId="{2A1011CB-E3E4-480C-8208-526C95ADBAF8}" srcId="{5028ACEE-BAD7-473D-947F-FE695513BA4A}" destId="{097FF09B-AC69-4D70-A082-88E4F4DF5BE7}" srcOrd="0" destOrd="0" parTransId="{969831A7-5A0C-496A-A98B-D9971F443DE5}" sibTransId="{B3187C30-BD91-479D-97BE-E98DF0DD6B2E}"/>
    <dgm:cxn modelId="{D04C4ED4-A3F0-43B6-BB99-E18368EABB24}" srcId="{A228977F-8BAB-4E77-AAE8-F8A85EA6BEB8}" destId="{92984D64-11B2-4629-AF10-23A4251FD402}" srcOrd="1" destOrd="0" parTransId="{0FE20627-5040-44CA-8B90-8B759EB84249}" sibTransId="{C6A651C4-3B1B-4FF7-BD0D-CB9C11912363}"/>
    <dgm:cxn modelId="{5C2943F2-AD0F-44AC-8549-574355C5DB9A}" type="presOf" srcId="{980A2790-42C8-48B0-8B4C-9975CDD2D77E}" destId="{9DD80208-0CD4-49A1-9D66-9CDEC42A0D8B}" srcOrd="0" destOrd="0" presId="urn:microsoft.com/office/officeart/2005/8/layout/vList2"/>
    <dgm:cxn modelId="{F93CA8F4-3658-4AB9-9541-915A0026A107}" srcId="{8EB1599C-5819-4C5E-AA17-80A21BF7FFB9}" destId="{70D0CA9E-F732-4F66-B114-25CDE14B65BA}" srcOrd="0" destOrd="0" parTransId="{9021C225-D522-436A-A733-9614872AAB73}" sibTransId="{54A80D05-9344-4B1F-9E03-EBE6045BF3AB}"/>
    <dgm:cxn modelId="{5F6E60F6-CAF6-4C0E-8194-17500EA03849}" type="presOf" srcId="{E646707A-5A5F-4F8E-A0F3-B9081C67DA64}" destId="{FBF85D46-FFBB-4758-98E7-7C84FB9BDD40}" srcOrd="0" destOrd="0" presId="urn:microsoft.com/office/officeart/2005/8/layout/vList2"/>
    <dgm:cxn modelId="{CB0948FA-FE10-4744-AF6E-B6E8646E7CAB}" type="presOf" srcId="{5028ACEE-BAD7-473D-947F-FE695513BA4A}" destId="{9302EB2B-6BAB-4173-ABC0-C4F7400345CF}" srcOrd="0" destOrd="0" presId="urn:microsoft.com/office/officeart/2005/8/layout/vList2"/>
    <dgm:cxn modelId="{708759FD-22B1-4ED0-907E-9D459B954028}" srcId="{5028ACEE-BAD7-473D-947F-FE695513BA4A}" destId="{D2825CBC-0427-4994-A6BA-5AADBEDC4D59}" srcOrd="2" destOrd="0" parTransId="{19DB28F8-C03C-4424-B264-4FA24008C7BD}" sibTransId="{6B88984C-269C-41FE-9D9A-3739BB1F2DE2}"/>
    <dgm:cxn modelId="{B3D34685-04C2-4528-AA29-08F993FD89CE}" type="presParOf" srcId="{2C58EEA0-26B3-4602-BDE0-88591AE482B5}" destId="{FBF85D46-FFBB-4758-98E7-7C84FB9BDD40}" srcOrd="0" destOrd="0" presId="urn:microsoft.com/office/officeart/2005/8/layout/vList2"/>
    <dgm:cxn modelId="{89C1B853-BEB6-46B2-B22D-4A9D2B3A98E6}" type="presParOf" srcId="{2C58EEA0-26B3-4602-BDE0-88591AE482B5}" destId="{9DD80208-0CD4-49A1-9D66-9CDEC42A0D8B}" srcOrd="1" destOrd="0" presId="urn:microsoft.com/office/officeart/2005/8/layout/vList2"/>
    <dgm:cxn modelId="{D220EFBF-D60C-4FE9-BE25-D596C987367D}" type="presParOf" srcId="{2C58EEA0-26B3-4602-BDE0-88591AE482B5}" destId="{C9AF13CB-CC9B-49A6-92C8-4BDFF254AE6C}" srcOrd="2" destOrd="0" presId="urn:microsoft.com/office/officeart/2005/8/layout/vList2"/>
    <dgm:cxn modelId="{4C3B90CB-F438-42C5-A510-B62D1D91216E}" type="presParOf" srcId="{2C58EEA0-26B3-4602-BDE0-88591AE482B5}" destId="{D2CD9FD7-5E35-4E6C-993F-72D0D30BA0B4}" srcOrd="3" destOrd="0" presId="urn:microsoft.com/office/officeart/2005/8/layout/vList2"/>
    <dgm:cxn modelId="{F6B56CAA-5EDB-4FBE-921D-13F01D0FAE80}" type="presParOf" srcId="{2C58EEA0-26B3-4602-BDE0-88591AE482B5}" destId="{9302EB2B-6BAB-4173-ABC0-C4F7400345CF}" srcOrd="4" destOrd="0" presId="urn:microsoft.com/office/officeart/2005/8/layout/vList2"/>
    <dgm:cxn modelId="{6C5B20FD-124E-4D82-9238-07D5C8FE575A}" type="presParOf" srcId="{2C58EEA0-26B3-4602-BDE0-88591AE482B5}" destId="{A17C4F53-A172-4A80-B4A0-61207A7E33D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D3013E-77F2-4709-B39D-AD13A834BCF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9BA702-C934-4F9A-B7B7-C33DF4782121}">
      <dgm:prSet phldrT="[Text]" custT="1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sz="2000" dirty="0"/>
            <a:t>AL-2019-016</a:t>
          </a:r>
        </a:p>
      </dgm:t>
    </dgm:pt>
    <dgm:pt modelId="{9F73B265-BC9E-40AD-B679-882DC4255266}" type="parTrans" cxnId="{3740CC13-48B0-40F6-9B49-E6E821EAE9E1}">
      <dgm:prSet/>
      <dgm:spPr/>
      <dgm:t>
        <a:bodyPr/>
        <a:lstStyle/>
        <a:p>
          <a:endParaRPr lang="en-US"/>
        </a:p>
      </dgm:t>
    </dgm:pt>
    <dgm:pt modelId="{9D2F1601-AF55-4D73-81E7-23FA0794EE87}" type="sibTrans" cxnId="{3740CC13-48B0-40F6-9B49-E6E821EAE9E1}">
      <dgm:prSet/>
      <dgm:spPr/>
      <dgm:t>
        <a:bodyPr/>
        <a:lstStyle/>
        <a:p>
          <a:endParaRPr lang="en-US"/>
        </a:p>
      </dgm:t>
    </dgm:pt>
    <dgm:pt modelId="{39D3A6DD-E121-4B73-AA0F-63D34EBE258D}">
      <dgm:prSet phldrT="[Text]" custT="1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sz="2000" dirty="0"/>
            <a:t>Project 1 (Rural)</a:t>
          </a:r>
        </a:p>
      </dgm:t>
    </dgm:pt>
    <dgm:pt modelId="{0D26926A-118A-47DB-89F9-51057B4FACDF}" type="parTrans" cxnId="{8A3FE7C6-52E3-4EBD-9E91-25C042D21477}">
      <dgm:prSet/>
      <dgm:spPr/>
      <dgm:t>
        <a:bodyPr/>
        <a:lstStyle/>
        <a:p>
          <a:endParaRPr lang="en-US"/>
        </a:p>
      </dgm:t>
    </dgm:pt>
    <dgm:pt modelId="{B71EA393-F59F-4317-9272-64E4D4457077}" type="sibTrans" cxnId="{8A3FE7C6-52E3-4EBD-9E91-25C042D21477}">
      <dgm:prSet/>
      <dgm:spPr/>
      <dgm:t>
        <a:bodyPr/>
        <a:lstStyle/>
        <a:p>
          <a:endParaRPr lang="en-US"/>
        </a:p>
      </dgm:t>
    </dgm:pt>
    <dgm:pt modelId="{8DDBC603-BEFD-4BBE-AE5B-8018E5B8086F}">
      <dgm:prSet phldrT="[Text]" custT="1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sz="2000" dirty="0"/>
            <a:t>2017</a:t>
          </a:r>
        </a:p>
      </dgm:t>
    </dgm:pt>
    <dgm:pt modelId="{1D67680D-52DE-4D26-B731-2A7110A1D70D}" type="parTrans" cxnId="{6EA2E700-81AC-49DF-8D2A-FACD69144CB2}">
      <dgm:prSet/>
      <dgm:spPr/>
      <dgm:t>
        <a:bodyPr/>
        <a:lstStyle/>
        <a:p>
          <a:endParaRPr lang="en-US"/>
        </a:p>
      </dgm:t>
    </dgm:pt>
    <dgm:pt modelId="{25309840-08E8-4AB6-87C9-123A4A89035D}" type="sibTrans" cxnId="{6EA2E700-81AC-49DF-8D2A-FACD69144CB2}">
      <dgm:prSet/>
      <dgm:spPr/>
      <dgm:t>
        <a:bodyPr/>
        <a:lstStyle/>
        <a:p>
          <a:endParaRPr lang="en-US"/>
        </a:p>
      </dgm:t>
    </dgm:pt>
    <dgm:pt modelId="{4B720A9B-E30D-4D84-884D-3F2C34643DB1}">
      <dgm:prSet custT="1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sz="2000" dirty="0"/>
            <a:t>2018</a:t>
          </a:r>
        </a:p>
      </dgm:t>
    </dgm:pt>
    <dgm:pt modelId="{8BC3AF8D-BDCA-485E-99ED-7BCD21A7A8BE}" type="parTrans" cxnId="{B4D540FA-9383-407F-B270-1F507D5C9C48}">
      <dgm:prSet/>
      <dgm:spPr/>
      <dgm:t>
        <a:bodyPr/>
        <a:lstStyle/>
        <a:p>
          <a:endParaRPr lang="en-US"/>
        </a:p>
      </dgm:t>
    </dgm:pt>
    <dgm:pt modelId="{60BC6B2F-68EE-4AD7-A294-057390858B83}" type="sibTrans" cxnId="{B4D540FA-9383-407F-B270-1F507D5C9C48}">
      <dgm:prSet/>
      <dgm:spPr/>
      <dgm:t>
        <a:bodyPr/>
        <a:lstStyle/>
        <a:p>
          <a:endParaRPr lang="en-US"/>
        </a:p>
      </dgm:t>
    </dgm:pt>
    <dgm:pt modelId="{92C8E851-DF44-4F8D-BEDE-5222E935AD4F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dirty="0"/>
            <a:t>JARC (50/50)</a:t>
          </a:r>
        </a:p>
      </dgm:t>
    </dgm:pt>
    <dgm:pt modelId="{D15EBF8E-32F7-4D28-BBCC-264B92903191}" type="parTrans" cxnId="{E024AB45-2A96-4545-829A-D0E885252C60}">
      <dgm:prSet/>
      <dgm:spPr/>
      <dgm:t>
        <a:bodyPr/>
        <a:lstStyle/>
        <a:p>
          <a:endParaRPr lang="en-US"/>
        </a:p>
      </dgm:t>
    </dgm:pt>
    <dgm:pt modelId="{0F8EB367-E4A6-41A4-A217-70081161B618}" type="sibTrans" cxnId="{E024AB45-2A96-4545-829A-D0E885252C60}">
      <dgm:prSet/>
      <dgm:spPr/>
      <dgm:t>
        <a:bodyPr/>
        <a:lstStyle/>
        <a:p>
          <a:endParaRPr lang="en-US"/>
        </a:p>
      </dgm:t>
    </dgm:pt>
    <dgm:pt modelId="{544F448C-126D-4DC8-8FCC-B886E45A39F1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dirty="0"/>
            <a:t>JARC (80/20)</a:t>
          </a:r>
        </a:p>
      </dgm:t>
    </dgm:pt>
    <dgm:pt modelId="{9A1DD4A6-82BD-4752-A451-64CB816406B0}" type="parTrans" cxnId="{43B4DB37-F45E-4176-9301-127A3B02CF09}">
      <dgm:prSet/>
      <dgm:spPr/>
      <dgm:t>
        <a:bodyPr/>
        <a:lstStyle/>
        <a:p>
          <a:endParaRPr lang="en-US"/>
        </a:p>
      </dgm:t>
    </dgm:pt>
    <dgm:pt modelId="{B4091165-7FF9-4597-91D3-D4BA35EACF2F}" type="sibTrans" cxnId="{43B4DB37-F45E-4176-9301-127A3B02CF09}">
      <dgm:prSet/>
      <dgm:spPr/>
      <dgm:t>
        <a:bodyPr/>
        <a:lstStyle/>
        <a:p>
          <a:endParaRPr lang="en-US"/>
        </a:p>
      </dgm:t>
    </dgm:pt>
    <dgm:pt modelId="{2FB991E8-D9EE-4E85-BFAA-D67EC2F6CFAD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dirty="0"/>
            <a:t>State Admin</a:t>
          </a:r>
        </a:p>
      </dgm:t>
    </dgm:pt>
    <dgm:pt modelId="{52AE1403-4423-43C2-9EDB-4FD647951AF6}" type="parTrans" cxnId="{73DB3EC7-D39F-4FA9-B560-6EA28CC6276B}">
      <dgm:prSet/>
      <dgm:spPr/>
      <dgm:t>
        <a:bodyPr/>
        <a:lstStyle/>
        <a:p>
          <a:endParaRPr lang="en-US"/>
        </a:p>
      </dgm:t>
    </dgm:pt>
    <dgm:pt modelId="{9F9D570B-86AE-4919-8BC4-F364B4603766}" type="sibTrans" cxnId="{73DB3EC7-D39F-4FA9-B560-6EA28CC6276B}">
      <dgm:prSet/>
      <dgm:spPr/>
      <dgm:t>
        <a:bodyPr/>
        <a:lstStyle/>
        <a:p>
          <a:endParaRPr lang="en-US"/>
        </a:p>
      </dgm:t>
    </dgm:pt>
    <dgm:pt modelId="{A05CA43B-632E-42A0-96E2-C1E617B6EA4A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dirty="0"/>
            <a:t>Supp. Eq.</a:t>
          </a:r>
        </a:p>
      </dgm:t>
    </dgm:pt>
    <dgm:pt modelId="{8A6A1E82-ECA4-46FA-8DC1-A103BF4296B3}" type="parTrans" cxnId="{E69AD4F4-4ADD-4335-97D7-C098F0F85815}">
      <dgm:prSet/>
      <dgm:spPr/>
      <dgm:t>
        <a:bodyPr/>
        <a:lstStyle/>
        <a:p>
          <a:endParaRPr lang="en-US"/>
        </a:p>
      </dgm:t>
    </dgm:pt>
    <dgm:pt modelId="{155DC718-49AD-422B-B8A4-2FFAB2AC48B5}" type="sibTrans" cxnId="{E69AD4F4-4ADD-4335-97D7-C098F0F85815}">
      <dgm:prSet/>
      <dgm:spPr/>
      <dgm:t>
        <a:bodyPr/>
        <a:lstStyle/>
        <a:p>
          <a:endParaRPr lang="en-US"/>
        </a:p>
      </dgm:t>
    </dgm:pt>
    <dgm:pt modelId="{CB0E43F9-CE3A-43CB-BE68-130718DAA035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dirty="0"/>
            <a:t>Admin</a:t>
          </a:r>
        </a:p>
      </dgm:t>
    </dgm:pt>
    <dgm:pt modelId="{A28DC008-AB4D-4928-9001-84A78B1ECA35}" type="parTrans" cxnId="{4661171B-5CAE-437B-9075-1CDABE069D5B}">
      <dgm:prSet/>
      <dgm:spPr/>
      <dgm:t>
        <a:bodyPr/>
        <a:lstStyle/>
        <a:p>
          <a:endParaRPr lang="en-US"/>
        </a:p>
      </dgm:t>
    </dgm:pt>
    <dgm:pt modelId="{42E6D66E-4065-4E19-A5D1-165564C98114}" type="sibTrans" cxnId="{4661171B-5CAE-437B-9075-1CDABE069D5B}">
      <dgm:prSet/>
      <dgm:spPr/>
      <dgm:t>
        <a:bodyPr/>
        <a:lstStyle/>
        <a:p>
          <a:endParaRPr lang="en-US"/>
        </a:p>
      </dgm:t>
    </dgm:pt>
    <dgm:pt modelId="{AC20DCF0-5481-4668-9559-CE182FF05071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dirty="0"/>
            <a:t>Operating</a:t>
          </a:r>
        </a:p>
      </dgm:t>
    </dgm:pt>
    <dgm:pt modelId="{CB6484E3-C815-4FB8-9E5D-9B7385B796BA}" type="parTrans" cxnId="{B15931FB-5CB5-4B28-BB74-2CF0B052C942}">
      <dgm:prSet/>
      <dgm:spPr/>
      <dgm:t>
        <a:bodyPr/>
        <a:lstStyle/>
        <a:p>
          <a:endParaRPr lang="en-US"/>
        </a:p>
      </dgm:t>
    </dgm:pt>
    <dgm:pt modelId="{7304512C-9F19-414D-B680-2AB067461C33}" type="sibTrans" cxnId="{B15931FB-5CB5-4B28-BB74-2CF0B052C942}">
      <dgm:prSet/>
      <dgm:spPr/>
      <dgm:t>
        <a:bodyPr/>
        <a:lstStyle/>
        <a:p>
          <a:endParaRPr lang="en-US"/>
        </a:p>
      </dgm:t>
    </dgm:pt>
    <dgm:pt modelId="{158458C7-24E9-47A1-8789-64418D6232DA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dirty="0"/>
            <a:t>Purch. Trans.</a:t>
          </a:r>
        </a:p>
      </dgm:t>
    </dgm:pt>
    <dgm:pt modelId="{E54205F2-7B5F-4290-A784-A21751307928}" type="parTrans" cxnId="{D4CE5067-8357-468B-A71A-A4D7B2F2246B}">
      <dgm:prSet/>
      <dgm:spPr/>
      <dgm:t>
        <a:bodyPr/>
        <a:lstStyle/>
        <a:p>
          <a:endParaRPr lang="en-US"/>
        </a:p>
      </dgm:t>
    </dgm:pt>
    <dgm:pt modelId="{52462FF9-E4E3-45D1-80A3-0BD9135A04B3}" type="sibTrans" cxnId="{D4CE5067-8357-468B-A71A-A4D7B2F2246B}">
      <dgm:prSet/>
      <dgm:spPr/>
      <dgm:t>
        <a:bodyPr/>
        <a:lstStyle/>
        <a:p>
          <a:endParaRPr lang="en-US"/>
        </a:p>
      </dgm:t>
    </dgm:pt>
    <dgm:pt modelId="{A16E0651-75C5-479A-B4C1-0D1775FED3A4}">
      <dgm:prSet custT="1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sz="2000" dirty="0"/>
            <a:t>Project 2 (Urban)</a:t>
          </a:r>
        </a:p>
      </dgm:t>
    </dgm:pt>
    <dgm:pt modelId="{DACB69D8-A284-44D5-98BC-3F063E9659E7}" type="parTrans" cxnId="{3DB9C155-D6A2-44B2-AB4F-C603BF2B437B}">
      <dgm:prSet/>
      <dgm:spPr/>
      <dgm:t>
        <a:bodyPr/>
        <a:lstStyle/>
        <a:p>
          <a:endParaRPr lang="en-US"/>
        </a:p>
      </dgm:t>
    </dgm:pt>
    <dgm:pt modelId="{8F4FAAE0-FCBB-4441-80F9-5EF3C9286871}" type="sibTrans" cxnId="{3DB9C155-D6A2-44B2-AB4F-C603BF2B437B}">
      <dgm:prSet/>
      <dgm:spPr/>
      <dgm:t>
        <a:bodyPr/>
        <a:lstStyle/>
        <a:p>
          <a:endParaRPr lang="en-US"/>
        </a:p>
      </dgm:t>
    </dgm:pt>
    <dgm:pt modelId="{58485329-7E82-4956-9C3D-A2AC042F6CBC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/>
            <a:t>100074315 Alabama Tombigbee</a:t>
          </a:r>
        </a:p>
      </dgm:t>
    </dgm:pt>
    <dgm:pt modelId="{6B64941F-FBF1-4597-8391-48492EF42D0E}" type="parTrans" cxnId="{1B534C7D-CB65-438E-BAC9-B13ECF1A0F4C}">
      <dgm:prSet/>
      <dgm:spPr/>
      <dgm:t>
        <a:bodyPr/>
        <a:lstStyle/>
        <a:p>
          <a:endParaRPr lang="en-US"/>
        </a:p>
      </dgm:t>
    </dgm:pt>
    <dgm:pt modelId="{78BF1F30-5767-451F-9FEE-8CCAD9F0456E}" type="sibTrans" cxnId="{1B534C7D-CB65-438E-BAC9-B13ECF1A0F4C}">
      <dgm:prSet/>
      <dgm:spPr/>
      <dgm:t>
        <a:bodyPr/>
        <a:lstStyle/>
        <a:p>
          <a:endParaRPr lang="en-US"/>
        </a:p>
      </dgm:t>
    </dgm:pt>
    <dgm:pt modelId="{1D47E118-773D-4128-8ED9-0779017744AB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/>
            <a:t>100074323 Escambia County</a:t>
          </a:r>
        </a:p>
      </dgm:t>
    </dgm:pt>
    <dgm:pt modelId="{F417005C-E81D-4330-AA2C-0511EA6076E4}" type="parTrans" cxnId="{8EF1617C-6092-4B61-B409-4E8D4038E106}">
      <dgm:prSet/>
      <dgm:spPr/>
      <dgm:t>
        <a:bodyPr/>
        <a:lstStyle/>
        <a:p>
          <a:endParaRPr lang="en-US"/>
        </a:p>
      </dgm:t>
    </dgm:pt>
    <dgm:pt modelId="{D390C042-6627-4189-BFC4-E5F83084E4BF}" type="sibTrans" cxnId="{8EF1617C-6092-4B61-B409-4E8D4038E106}">
      <dgm:prSet/>
      <dgm:spPr/>
      <dgm:t>
        <a:bodyPr/>
        <a:lstStyle/>
        <a:p>
          <a:endParaRPr lang="en-US"/>
        </a:p>
      </dgm:t>
    </dgm:pt>
    <dgm:pt modelId="{C02EFE08-E6F2-4EC6-B0B0-356401991865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/>
            <a:t>100074337 H.E.L.P., Inc.</a:t>
          </a:r>
        </a:p>
      </dgm:t>
    </dgm:pt>
    <dgm:pt modelId="{520962CD-4CFE-4286-9F3A-C2839D004017}" type="parTrans" cxnId="{6A7F543B-4789-4134-97AE-7E4B8556A678}">
      <dgm:prSet/>
      <dgm:spPr/>
      <dgm:t>
        <a:bodyPr/>
        <a:lstStyle/>
        <a:p>
          <a:endParaRPr lang="en-US"/>
        </a:p>
      </dgm:t>
    </dgm:pt>
    <dgm:pt modelId="{27B68D10-275A-454C-B9C3-60069B177240}" type="sibTrans" cxnId="{6A7F543B-4789-4134-97AE-7E4B8556A678}">
      <dgm:prSet/>
      <dgm:spPr/>
      <dgm:t>
        <a:bodyPr/>
        <a:lstStyle/>
        <a:p>
          <a:endParaRPr lang="en-US"/>
        </a:p>
      </dgm:t>
    </dgm:pt>
    <dgm:pt modelId="{9EF43B03-B2F3-469C-BC4E-F54C2F7B4593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/>
            <a:t>TRRPT01821201C</a:t>
          </a:r>
        </a:p>
      </dgm:t>
    </dgm:pt>
    <dgm:pt modelId="{7EA316D4-DCD4-41BF-826E-685E96EDB0EF}" type="parTrans" cxnId="{0AB09EE4-E8BC-4C81-8C1B-644507595BBA}">
      <dgm:prSet/>
      <dgm:spPr/>
      <dgm:t>
        <a:bodyPr/>
        <a:lstStyle/>
        <a:p>
          <a:endParaRPr lang="en-US"/>
        </a:p>
      </dgm:t>
    </dgm:pt>
    <dgm:pt modelId="{10765302-C401-4EE1-85DA-7BEDE85BDFB9}" type="sibTrans" cxnId="{0AB09EE4-E8BC-4C81-8C1B-644507595BBA}">
      <dgm:prSet/>
      <dgm:spPr/>
      <dgm:t>
        <a:bodyPr/>
        <a:lstStyle/>
        <a:p>
          <a:endParaRPr lang="en-US"/>
        </a:p>
      </dgm:t>
    </dgm:pt>
    <dgm:pt modelId="{54B4042D-3B6B-4CD8-ACB0-D92D73B24461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/>
            <a:t>TRRPT01821202C</a:t>
          </a:r>
        </a:p>
      </dgm:t>
    </dgm:pt>
    <dgm:pt modelId="{7CA53434-92EB-4A58-92A8-8E0536B39059}" type="parTrans" cxnId="{7EB42BB7-912E-4BF4-9A4D-E11B9ADB7988}">
      <dgm:prSet/>
      <dgm:spPr/>
      <dgm:t>
        <a:bodyPr/>
        <a:lstStyle/>
        <a:p>
          <a:endParaRPr lang="en-US"/>
        </a:p>
      </dgm:t>
    </dgm:pt>
    <dgm:pt modelId="{78FB838F-CB86-4350-BBFE-AF885CA15F5E}" type="sibTrans" cxnId="{7EB42BB7-912E-4BF4-9A4D-E11B9ADB7988}">
      <dgm:prSet/>
      <dgm:spPr/>
      <dgm:t>
        <a:bodyPr/>
        <a:lstStyle/>
        <a:p>
          <a:endParaRPr lang="en-US"/>
        </a:p>
      </dgm:t>
    </dgm:pt>
    <dgm:pt modelId="{29E6E0BD-18FF-4AA6-B9EA-86AE52E9B3E6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/>
            <a:t>TRRPT01821203C</a:t>
          </a:r>
        </a:p>
      </dgm:t>
    </dgm:pt>
    <dgm:pt modelId="{11ACC2CB-887F-4057-9E1B-5F3DB96B609C}" type="parTrans" cxnId="{18BB78AF-8FA8-4CB2-AEB8-48917C55C9A2}">
      <dgm:prSet/>
      <dgm:spPr/>
      <dgm:t>
        <a:bodyPr/>
        <a:lstStyle/>
        <a:p>
          <a:endParaRPr lang="en-US"/>
        </a:p>
      </dgm:t>
    </dgm:pt>
    <dgm:pt modelId="{13C9FCA9-5F6D-49C0-939C-6A009E3844AE}" type="sibTrans" cxnId="{18BB78AF-8FA8-4CB2-AEB8-48917C55C9A2}">
      <dgm:prSet/>
      <dgm:spPr/>
      <dgm:t>
        <a:bodyPr/>
        <a:lstStyle/>
        <a:p>
          <a:endParaRPr lang="en-US"/>
        </a:p>
      </dgm:t>
    </dgm:pt>
    <dgm:pt modelId="{7FD5C24B-91E1-405E-8726-379074C50220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/>
            <a:t>TRRPT01821204C</a:t>
          </a:r>
        </a:p>
      </dgm:t>
    </dgm:pt>
    <dgm:pt modelId="{4187188D-AB3B-4986-874A-9C3A29EB1DF8}" type="parTrans" cxnId="{32ABEC41-A035-4D51-8BAB-DC54B92FD5C7}">
      <dgm:prSet/>
      <dgm:spPr/>
      <dgm:t>
        <a:bodyPr/>
        <a:lstStyle/>
        <a:p>
          <a:endParaRPr lang="en-US"/>
        </a:p>
      </dgm:t>
    </dgm:pt>
    <dgm:pt modelId="{00FA9FAF-1B5A-4F2D-BEE0-F7BABFDB3DCD}" type="sibTrans" cxnId="{32ABEC41-A035-4D51-8BAB-DC54B92FD5C7}">
      <dgm:prSet/>
      <dgm:spPr/>
      <dgm:t>
        <a:bodyPr/>
        <a:lstStyle/>
        <a:p>
          <a:endParaRPr lang="en-US"/>
        </a:p>
      </dgm:t>
    </dgm:pt>
    <dgm:pt modelId="{C9F3A3BC-01CB-4E23-A9BC-A2F590301B29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/>
            <a:t>TRRPT01821205C</a:t>
          </a:r>
        </a:p>
      </dgm:t>
    </dgm:pt>
    <dgm:pt modelId="{C0B01522-572F-4BE3-85A8-831C4EA6A96D}" type="parTrans" cxnId="{C1122CEA-C1CE-408C-95E7-52D6ECBA56C5}">
      <dgm:prSet/>
      <dgm:spPr/>
      <dgm:t>
        <a:bodyPr/>
        <a:lstStyle/>
        <a:p>
          <a:endParaRPr lang="en-US"/>
        </a:p>
      </dgm:t>
    </dgm:pt>
    <dgm:pt modelId="{8C32832B-F64E-4A1B-BF01-085519FB66D1}" type="sibTrans" cxnId="{C1122CEA-C1CE-408C-95E7-52D6ECBA56C5}">
      <dgm:prSet/>
      <dgm:spPr/>
      <dgm:t>
        <a:bodyPr/>
        <a:lstStyle/>
        <a:p>
          <a:endParaRPr lang="en-US"/>
        </a:p>
      </dgm:t>
    </dgm:pt>
    <dgm:pt modelId="{BC01AEB6-E36C-4359-97EF-581444C783BC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/>
            <a:t>TRRPT01821206C</a:t>
          </a:r>
        </a:p>
      </dgm:t>
    </dgm:pt>
    <dgm:pt modelId="{E9A7D14D-95DF-442A-A1FF-EE8BB1F993EB}" type="parTrans" cxnId="{551AEB8F-A440-49B4-93C3-F9976BC05F96}">
      <dgm:prSet/>
      <dgm:spPr/>
      <dgm:t>
        <a:bodyPr/>
        <a:lstStyle/>
        <a:p>
          <a:endParaRPr lang="en-US"/>
        </a:p>
      </dgm:t>
    </dgm:pt>
    <dgm:pt modelId="{8B16B489-9FE1-4663-9C45-142E0E8D9959}" type="sibTrans" cxnId="{551AEB8F-A440-49B4-93C3-F9976BC05F96}">
      <dgm:prSet/>
      <dgm:spPr/>
      <dgm:t>
        <a:bodyPr/>
        <a:lstStyle/>
        <a:p>
          <a:endParaRPr lang="en-US"/>
        </a:p>
      </dgm:t>
    </dgm:pt>
    <dgm:pt modelId="{688591FB-E6CF-4292-AC9F-7028DD765793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/>
            <a:t>TRRPT01821207C</a:t>
          </a:r>
        </a:p>
      </dgm:t>
    </dgm:pt>
    <dgm:pt modelId="{E1735D46-3ED5-41F3-8AE8-AC8BC8FABA6A}" type="parTrans" cxnId="{591F3592-F836-4CE2-8E19-46D94DD51762}">
      <dgm:prSet/>
      <dgm:spPr/>
      <dgm:t>
        <a:bodyPr/>
        <a:lstStyle/>
        <a:p>
          <a:endParaRPr lang="en-US"/>
        </a:p>
      </dgm:t>
    </dgm:pt>
    <dgm:pt modelId="{25751C32-E3FC-41D7-882B-CE17F58F9E33}" type="sibTrans" cxnId="{591F3592-F836-4CE2-8E19-46D94DD51762}">
      <dgm:prSet/>
      <dgm:spPr/>
      <dgm:t>
        <a:bodyPr/>
        <a:lstStyle/>
        <a:p>
          <a:endParaRPr lang="en-US"/>
        </a:p>
      </dgm:t>
    </dgm:pt>
    <dgm:pt modelId="{644EEC5F-1D88-4A83-97B5-48E4214448B9}" type="pres">
      <dgm:prSet presAssocID="{96D3013E-77F2-4709-B39D-AD13A834BCF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811150A-A3B9-4997-A040-AEE0D0E007A0}" type="pres">
      <dgm:prSet presAssocID="{139BA702-C934-4F9A-B7B7-C33DF4782121}" presName="root1" presStyleCnt="0"/>
      <dgm:spPr/>
    </dgm:pt>
    <dgm:pt modelId="{370F8BDB-176A-4DE7-B3FB-7612A96CC32B}" type="pres">
      <dgm:prSet presAssocID="{139BA702-C934-4F9A-B7B7-C33DF4782121}" presName="LevelOneTextNode" presStyleLbl="node0" presStyleIdx="0" presStyleCnt="1">
        <dgm:presLayoutVars>
          <dgm:chPref val="3"/>
        </dgm:presLayoutVars>
      </dgm:prSet>
      <dgm:spPr/>
    </dgm:pt>
    <dgm:pt modelId="{74E38715-5C1E-46CF-A190-D884C0148143}" type="pres">
      <dgm:prSet presAssocID="{139BA702-C934-4F9A-B7B7-C33DF4782121}" presName="level2hierChild" presStyleCnt="0"/>
      <dgm:spPr/>
    </dgm:pt>
    <dgm:pt modelId="{C9F35531-E94D-47FD-875B-F6DD9B27CB7A}" type="pres">
      <dgm:prSet presAssocID="{0D26926A-118A-47DB-89F9-51057B4FACDF}" presName="conn2-1" presStyleLbl="parChTrans1D2" presStyleIdx="0" presStyleCnt="2"/>
      <dgm:spPr/>
    </dgm:pt>
    <dgm:pt modelId="{379F688B-DC85-453F-B18C-A697ED2A240F}" type="pres">
      <dgm:prSet presAssocID="{0D26926A-118A-47DB-89F9-51057B4FACDF}" presName="connTx" presStyleLbl="parChTrans1D2" presStyleIdx="0" presStyleCnt="2"/>
      <dgm:spPr/>
    </dgm:pt>
    <dgm:pt modelId="{436C0A92-8DCF-4944-A554-6B24B9C2BFC8}" type="pres">
      <dgm:prSet presAssocID="{39D3A6DD-E121-4B73-AA0F-63D34EBE258D}" presName="root2" presStyleCnt="0"/>
      <dgm:spPr/>
    </dgm:pt>
    <dgm:pt modelId="{9C0146ED-A3FC-419F-AC80-C909132178A5}" type="pres">
      <dgm:prSet presAssocID="{39D3A6DD-E121-4B73-AA0F-63D34EBE258D}" presName="LevelTwoTextNode" presStyleLbl="node2" presStyleIdx="0" presStyleCnt="2">
        <dgm:presLayoutVars>
          <dgm:chPref val="3"/>
        </dgm:presLayoutVars>
      </dgm:prSet>
      <dgm:spPr/>
    </dgm:pt>
    <dgm:pt modelId="{1377F44A-9833-4894-B809-B5741EE22BF0}" type="pres">
      <dgm:prSet presAssocID="{39D3A6DD-E121-4B73-AA0F-63D34EBE258D}" presName="level3hierChild" presStyleCnt="0"/>
      <dgm:spPr/>
    </dgm:pt>
    <dgm:pt modelId="{9CEEA880-B852-4528-95A0-FA824D0E449C}" type="pres">
      <dgm:prSet presAssocID="{1D67680D-52DE-4D26-B731-2A7110A1D70D}" presName="conn2-1" presStyleLbl="parChTrans1D3" presStyleIdx="0" presStyleCnt="2"/>
      <dgm:spPr/>
    </dgm:pt>
    <dgm:pt modelId="{D1697E49-F90F-4C0E-A75E-BAE7E05BE699}" type="pres">
      <dgm:prSet presAssocID="{1D67680D-52DE-4D26-B731-2A7110A1D70D}" presName="connTx" presStyleLbl="parChTrans1D3" presStyleIdx="0" presStyleCnt="2"/>
      <dgm:spPr/>
    </dgm:pt>
    <dgm:pt modelId="{DB3787C6-4766-474A-A3B3-69D12D0B1556}" type="pres">
      <dgm:prSet presAssocID="{8DDBC603-BEFD-4BBE-AE5B-8018E5B8086F}" presName="root2" presStyleCnt="0"/>
      <dgm:spPr/>
    </dgm:pt>
    <dgm:pt modelId="{D966BAB8-E467-4C2D-8E47-76C63CCE78CA}" type="pres">
      <dgm:prSet presAssocID="{8DDBC603-BEFD-4BBE-AE5B-8018E5B8086F}" presName="LevelTwoTextNode" presStyleLbl="node3" presStyleIdx="0" presStyleCnt="2">
        <dgm:presLayoutVars>
          <dgm:chPref val="3"/>
        </dgm:presLayoutVars>
      </dgm:prSet>
      <dgm:spPr/>
    </dgm:pt>
    <dgm:pt modelId="{FAEFC4F2-64E8-4A61-83A3-A06D7CE722CF}" type="pres">
      <dgm:prSet presAssocID="{8DDBC603-BEFD-4BBE-AE5B-8018E5B8086F}" presName="level3hierChild" presStyleCnt="0"/>
      <dgm:spPr/>
    </dgm:pt>
    <dgm:pt modelId="{CC64FB3C-7F5E-41E8-A18E-41EFFC82FBF4}" type="pres">
      <dgm:prSet presAssocID="{D15EBF8E-32F7-4D28-BBCC-264B92903191}" presName="conn2-1" presStyleLbl="parChTrans1D4" presStyleIdx="0" presStyleCnt="17"/>
      <dgm:spPr/>
    </dgm:pt>
    <dgm:pt modelId="{ACF354E4-2A71-4E4E-900C-25A93BA41C35}" type="pres">
      <dgm:prSet presAssocID="{D15EBF8E-32F7-4D28-BBCC-264B92903191}" presName="connTx" presStyleLbl="parChTrans1D4" presStyleIdx="0" presStyleCnt="17"/>
      <dgm:spPr/>
    </dgm:pt>
    <dgm:pt modelId="{26F2831A-92AE-4BBC-A84F-CDC5EC1231B2}" type="pres">
      <dgm:prSet presAssocID="{92C8E851-DF44-4F8D-BEDE-5222E935AD4F}" presName="root2" presStyleCnt="0"/>
      <dgm:spPr/>
    </dgm:pt>
    <dgm:pt modelId="{290D9B9B-BE63-4EFC-BA22-530692FAC907}" type="pres">
      <dgm:prSet presAssocID="{92C8E851-DF44-4F8D-BEDE-5222E935AD4F}" presName="LevelTwoTextNode" presStyleLbl="node4" presStyleIdx="0" presStyleCnt="17">
        <dgm:presLayoutVars>
          <dgm:chPref val="3"/>
        </dgm:presLayoutVars>
      </dgm:prSet>
      <dgm:spPr/>
    </dgm:pt>
    <dgm:pt modelId="{7AB1B658-CE57-4ADB-8628-E4B7FA90DED5}" type="pres">
      <dgm:prSet presAssocID="{92C8E851-DF44-4F8D-BEDE-5222E935AD4F}" presName="level3hierChild" presStyleCnt="0"/>
      <dgm:spPr/>
    </dgm:pt>
    <dgm:pt modelId="{B9693C6B-2643-40D1-823D-9D2286FC1701}" type="pres">
      <dgm:prSet presAssocID="{9A1DD4A6-82BD-4752-A451-64CB816406B0}" presName="conn2-1" presStyleLbl="parChTrans1D4" presStyleIdx="1" presStyleCnt="17"/>
      <dgm:spPr/>
    </dgm:pt>
    <dgm:pt modelId="{4717275B-2373-4B4B-86D7-926BDF0CF7AD}" type="pres">
      <dgm:prSet presAssocID="{9A1DD4A6-82BD-4752-A451-64CB816406B0}" presName="connTx" presStyleLbl="parChTrans1D4" presStyleIdx="1" presStyleCnt="17"/>
      <dgm:spPr/>
    </dgm:pt>
    <dgm:pt modelId="{48EF0D1E-2CFE-46DE-A129-9BD746C62B44}" type="pres">
      <dgm:prSet presAssocID="{544F448C-126D-4DC8-8FCC-B886E45A39F1}" presName="root2" presStyleCnt="0"/>
      <dgm:spPr/>
    </dgm:pt>
    <dgm:pt modelId="{159F9E4D-EF0E-4935-B2DE-CF49FC4796A7}" type="pres">
      <dgm:prSet presAssocID="{544F448C-126D-4DC8-8FCC-B886E45A39F1}" presName="LevelTwoTextNode" presStyleLbl="node4" presStyleIdx="1" presStyleCnt="17">
        <dgm:presLayoutVars>
          <dgm:chPref val="3"/>
        </dgm:presLayoutVars>
      </dgm:prSet>
      <dgm:spPr/>
    </dgm:pt>
    <dgm:pt modelId="{6BA883A4-81A2-4918-8D62-DBB28880C5CC}" type="pres">
      <dgm:prSet presAssocID="{544F448C-126D-4DC8-8FCC-B886E45A39F1}" presName="level3hierChild" presStyleCnt="0"/>
      <dgm:spPr/>
    </dgm:pt>
    <dgm:pt modelId="{C25042FC-B908-422E-8963-4F6AD36B4440}" type="pres">
      <dgm:prSet presAssocID="{52AE1403-4423-43C2-9EDB-4FD647951AF6}" presName="conn2-1" presStyleLbl="parChTrans1D4" presStyleIdx="2" presStyleCnt="17"/>
      <dgm:spPr/>
    </dgm:pt>
    <dgm:pt modelId="{26C3B8B6-663E-44D1-8AB3-2D0CFE207B37}" type="pres">
      <dgm:prSet presAssocID="{52AE1403-4423-43C2-9EDB-4FD647951AF6}" presName="connTx" presStyleLbl="parChTrans1D4" presStyleIdx="2" presStyleCnt="17"/>
      <dgm:spPr/>
    </dgm:pt>
    <dgm:pt modelId="{332BD388-847B-4239-82DE-68E97C644697}" type="pres">
      <dgm:prSet presAssocID="{2FB991E8-D9EE-4E85-BFAA-D67EC2F6CFAD}" presName="root2" presStyleCnt="0"/>
      <dgm:spPr/>
    </dgm:pt>
    <dgm:pt modelId="{69B9F047-AB6D-43D3-B168-700B198C8F76}" type="pres">
      <dgm:prSet presAssocID="{2FB991E8-D9EE-4E85-BFAA-D67EC2F6CFAD}" presName="LevelTwoTextNode" presStyleLbl="node4" presStyleIdx="2" presStyleCnt="17">
        <dgm:presLayoutVars>
          <dgm:chPref val="3"/>
        </dgm:presLayoutVars>
      </dgm:prSet>
      <dgm:spPr/>
    </dgm:pt>
    <dgm:pt modelId="{62FC9867-0EC3-4334-ABE0-1B4ECC93CCE0}" type="pres">
      <dgm:prSet presAssocID="{2FB991E8-D9EE-4E85-BFAA-D67EC2F6CFAD}" presName="level3hierChild" presStyleCnt="0"/>
      <dgm:spPr/>
    </dgm:pt>
    <dgm:pt modelId="{44879375-343E-4DA3-9580-FEF3B5331E34}" type="pres">
      <dgm:prSet presAssocID="{8A6A1E82-ECA4-46FA-8DC1-A103BF4296B3}" presName="conn2-1" presStyleLbl="parChTrans1D4" presStyleIdx="3" presStyleCnt="17"/>
      <dgm:spPr/>
    </dgm:pt>
    <dgm:pt modelId="{949792E4-020E-4EED-A151-D4E70A5D6043}" type="pres">
      <dgm:prSet presAssocID="{8A6A1E82-ECA4-46FA-8DC1-A103BF4296B3}" presName="connTx" presStyleLbl="parChTrans1D4" presStyleIdx="3" presStyleCnt="17"/>
      <dgm:spPr/>
    </dgm:pt>
    <dgm:pt modelId="{938714E8-A322-4C4D-8699-1359150B20DB}" type="pres">
      <dgm:prSet presAssocID="{A05CA43B-632E-42A0-96E2-C1E617B6EA4A}" presName="root2" presStyleCnt="0"/>
      <dgm:spPr/>
    </dgm:pt>
    <dgm:pt modelId="{700877DD-7554-4BA7-9DBE-97837A027F17}" type="pres">
      <dgm:prSet presAssocID="{A05CA43B-632E-42A0-96E2-C1E617B6EA4A}" presName="LevelTwoTextNode" presStyleLbl="node4" presStyleIdx="3" presStyleCnt="17">
        <dgm:presLayoutVars>
          <dgm:chPref val="3"/>
        </dgm:presLayoutVars>
      </dgm:prSet>
      <dgm:spPr/>
    </dgm:pt>
    <dgm:pt modelId="{A63BC8F4-881E-4B2C-9DB2-E6CEAA7301BD}" type="pres">
      <dgm:prSet presAssocID="{A05CA43B-632E-42A0-96E2-C1E617B6EA4A}" presName="level3hierChild" presStyleCnt="0"/>
      <dgm:spPr/>
    </dgm:pt>
    <dgm:pt modelId="{191C13B7-FB41-4CAD-B6E4-91C96B40A0E7}" type="pres">
      <dgm:prSet presAssocID="{A28DC008-AB4D-4928-9001-84A78B1ECA35}" presName="conn2-1" presStyleLbl="parChTrans1D4" presStyleIdx="4" presStyleCnt="17"/>
      <dgm:spPr/>
    </dgm:pt>
    <dgm:pt modelId="{11DF33AD-A358-4E51-964C-04B4012EAC5D}" type="pres">
      <dgm:prSet presAssocID="{A28DC008-AB4D-4928-9001-84A78B1ECA35}" presName="connTx" presStyleLbl="parChTrans1D4" presStyleIdx="4" presStyleCnt="17"/>
      <dgm:spPr/>
    </dgm:pt>
    <dgm:pt modelId="{30D2C725-7C1C-4D5D-9B3B-94542845AEC5}" type="pres">
      <dgm:prSet presAssocID="{CB0E43F9-CE3A-43CB-BE68-130718DAA035}" presName="root2" presStyleCnt="0"/>
      <dgm:spPr/>
    </dgm:pt>
    <dgm:pt modelId="{D684572C-E355-4511-80B7-8D80D4C6C314}" type="pres">
      <dgm:prSet presAssocID="{CB0E43F9-CE3A-43CB-BE68-130718DAA035}" presName="LevelTwoTextNode" presStyleLbl="node4" presStyleIdx="4" presStyleCnt="17">
        <dgm:presLayoutVars>
          <dgm:chPref val="3"/>
        </dgm:presLayoutVars>
      </dgm:prSet>
      <dgm:spPr/>
    </dgm:pt>
    <dgm:pt modelId="{0B27BF1F-A28D-4586-ADC9-3D33B43D5379}" type="pres">
      <dgm:prSet presAssocID="{CB0E43F9-CE3A-43CB-BE68-130718DAA035}" presName="level3hierChild" presStyleCnt="0"/>
      <dgm:spPr/>
    </dgm:pt>
    <dgm:pt modelId="{007BB663-F205-4580-A185-FF799351BF71}" type="pres">
      <dgm:prSet presAssocID="{6B64941F-FBF1-4597-8391-48492EF42D0E}" presName="conn2-1" presStyleLbl="parChTrans1D4" presStyleIdx="5" presStyleCnt="17"/>
      <dgm:spPr/>
    </dgm:pt>
    <dgm:pt modelId="{DF4DABA4-3B37-42BC-96A3-ECC4DEF4C432}" type="pres">
      <dgm:prSet presAssocID="{6B64941F-FBF1-4597-8391-48492EF42D0E}" presName="connTx" presStyleLbl="parChTrans1D4" presStyleIdx="5" presStyleCnt="17"/>
      <dgm:spPr/>
    </dgm:pt>
    <dgm:pt modelId="{E0079DB2-9520-494D-BC44-2CF8327E2F7D}" type="pres">
      <dgm:prSet presAssocID="{58485329-7E82-4956-9C3D-A2AC042F6CBC}" presName="root2" presStyleCnt="0"/>
      <dgm:spPr/>
    </dgm:pt>
    <dgm:pt modelId="{100F708B-2A4D-4E6F-8F40-97CE5406A178}" type="pres">
      <dgm:prSet presAssocID="{58485329-7E82-4956-9C3D-A2AC042F6CBC}" presName="LevelTwoTextNode" presStyleLbl="node4" presStyleIdx="5" presStyleCnt="17">
        <dgm:presLayoutVars>
          <dgm:chPref val="3"/>
        </dgm:presLayoutVars>
      </dgm:prSet>
      <dgm:spPr/>
    </dgm:pt>
    <dgm:pt modelId="{A12BECFB-DEEE-4970-9F17-F3BCE4A975E4}" type="pres">
      <dgm:prSet presAssocID="{58485329-7E82-4956-9C3D-A2AC042F6CBC}" presName="level3hierChild" presStyleCnt="0"/>
      <dgm:spPr/>
    </dgm:pt>
    <dgm:pt modelId="{E5982D58-6A7B-418A-80E7-220AAA398204}" type="pres">
      <dgm:prSet presAssocID="{7EA316D4-DCD4-41BF-826E-685E96EDB0EF}" presName="conn2-1" presStyleLbl="parChTrans1D4" presStyleIdx="6" presStyleCnt="17"/>
      <dgm:spPr/>
    </dgm:pt>
    <dgm:pt modelId="{1C213810-A2EC-459A-8E96-FDF99CB11DCE}" type="pres">
      <dgm:prSet presAssocID="{7EA316D4-DCD4-41BF-826E-685E96EDB0EF}" presName="connTx" presStyleLbl="parChTrans1D4" presStyleIdx="6" presStyleCnt="17"/>
      <dgm:spPr/>
    </dgm:pt>
    <dgm:pt modelId="{1150E67F-62EA-4908-9352-ED5309DE54F9}" type="pres">
      <dgm:prSet presAssocID="{9EF43B03-B2F3-469C-BC4E-F54C2F7B4593}" presName="root2" presStyleCnt="0"/>
      <dgm:spPr/>
    </dgm:pt>
    <dgm:pt modelId="{BFA29B32-8AC0-48D8-80BB-85ADBE0F5066}" type="pres">
      <dgm:prSet presAssocID="{9EF43B03-B2F3-469C-BC4E-F54C2F7B4593}" presName="LevelTwoTextNode" presStyleLbl="node4" presStyleIdx="6" presStyleCnt="17">
        <dgm:presLayoutVars>
          <dgm:chPref val="3"/>
        </dgm:presLayoutVars>
      </dgm:prSet>
      <dgm:spPr/>
    </dgm:pt>
    <dgm:pt modelId="{6095F9B1-09DA-4EF8-9DEE-39D520A47A61}" type="pres">
      <dgm:prSet presAssocID="{9EF43B03-B2F3-469C-BC4E-F54C2F7B4593}" presName="level3hierChild" presStyleCnt="0"/>
      <dgm:spPr/>
    </dgm:pt>
    <dgm:pt modelId="{E63DE024-5AE6-4D91-B9FF-C6D6948D6F11}" type="pres">
      <dgm:prSet presAssocID="{7CA53434-92EB-4A58-92A8-8E0536B39059}" presName="conn2-1" presStyleLbl="parChTrans1D4" presStyleIdx="7" presStyleCnt="17"/>
      <dgm:spPr/>
    </dgm:pt>
    <dgm:pt modelId="{A7754684-94AA-4060-8E5D-B4068513C030}" type="pres">
      <dgm:prSet presAssocID="{7CA53434-92EB-4A58-92A8-8E0536B39059}" presName="connTx" presStyleLbl="parChTrans1D4" presStyleIdx="7" presStyleCnt="17"/>
      <dgm:spPr/>
    </dgm:pt>
    <dgm:pt modelId="{84195A28-184D-41C9-8984-5A9903371B13}" type="pres">
      <dgm:prSet presAssocID="{54B4042D-3B6B-4CD8-ACB0-D92D73B24461}" presName="root2" presStyleCnt="0"/>
      <dgm:spPr/>
    </dgm:pt>
    <dgm:pt modelId="{CA5FC43A-7464-4E2A-9EB7-794700ED16D6}" type="pres">
      <dgm:prSet presAssocID="{54B4042D-3B6B-4CD8-ACB0-D92D73B24461}" presName="LevelTwoTextNode" presStyleLbl="node4" presStyleIdx="7" presStyleCnt="17">
        <dgm:presLayoutVars>
          <dgm:chPref val="3"/>
        </dgm:presLayoutVars>
      </dgm:prSet>
      <dgm:spPr/>
    </dgm:pt>
    <dgm:pt modelId="{10AF7EEA-B10E-401E-9639-280050849FDC}" type="pres">
      <dgm:prSet presAssocID="{54B4042D-3B6B-4CD8-ACB0-D92D73B24461}" presName="level3hierChild" presStyleCnt="0"/>
      <dgm:spPr/>
    </dgm:pt>
    <dgm:pt modelId="{6FE0EB3E-024C-460F-B800-F735171DCB74}" type="pres">
      <dgm:prSet presAssocID="{11ACC2CB-887F-4057-9E1B-5F3DB96B609C}" presName="conn2-1" presStyleLbl="parChTrans1D4" presStyleIdx="8" presStyleCnt="17"/>
      <dgm:spPr/>
    </dgm:pt>
    <dgm:pt modelId="{017EC8A2-1500-430B-928E-1ECA2A8A1EE0}" type="pres">
      <dgm:prSet presAssocID="{11ACC2CB-887F-4057-9E1B-5F3DB96B609C}" presName="connTx" presStyleLbl="parChTrans1D4" presStyleIdx="8" presStyleCnt="17"/>
      <dgm:spPr/>
    </dgm:pt>
    <dgm:pt modelId="{C128D0ED-0EE8-4488-8FE5-8EA76BFCB6AD}" type="pres">
      <dgm:prSet presAssocID="{29E6E0BD-18FF-4AA6-B9EA-86AE52E9B3E6}" presName="root2" presStyleCnt="0"/>
      <dgm:spPr/>
    </dgm:pt>
    <dgm:pt modelId="{7764B9B1-A60A-4D85-9A54-E602B8877B36}" type="pres">
      <dgm:prSet presAssocID="{29E6E0BD-18FF-4AA6-B9EA-86AE52E9B3E6}" presName="LevelTwoTextNode" presStyleLbl="node4" presStyleIdx="8" presStyleCnt="17">
        <dgm:presLayoutVars>
          <dgm:chPref val="3"/>
        </dgm:presLayoutVars>
      </dgm:prSet>
      <dgm:spPr/>
    </dgm:pt>
    <dgm:pt modelId="{776000AB-1BA3-4303-879D-C8A0897D24B4}" type="pres">
      <dgm:prSet presAssocID="{29E6E0BD-18FF-4AA6-B9EA-86AE52E9B3E6}" presName="level3hierChild" presStyleCnt="0"/>
      <dgm:spPr/>
    </dgm:pt>
    <dgm:pt modelId="{8B29CF07-5058-4B94-BE09-D11782419F0D}" type="pres">
      <dgm:prSet presAssocID="{4187188D-AB3B-4986-874A-9C3A29EB1DF8}" presName="conn2-1" presStyleLbl="parChTrans1D4" presStyleIdx="9" presStyleCnt="17"/>
      <dgm:spPr/>
    </dgm:pt>
    <dgm:pt modelId="{F39E15E6-5ABB-4BE2-B29E-F72A1DBB94BF}" type="pres">
      <dgm:prSet presAssocID="{4187188D-AB3B-4986-874A-9C3A29EB1DF8}" presName="connTx" presStyleLbl="parChTrans1D4" presStyleIdx="9" presStyleCnt="17"/>
      <dgm:spPr/>
    </dgm:pt>
    <dgm:pt modelId="{5BF8FBD2-EEC5-4C16-B5F5-91A4C1375D7C}" type="pres">
      <dgm:prSet presAssocID="{7FD5C24B-91E1-405E-8726-379074C50220}" presName="root2" presStyleCnt="0"/>
      <dgm:spPr/>
    </dgm:pt>
    <dgm:pt modelId="{15A7E7D9-0D78-4E86-9B30-7F90A6E159CF}" type="pres">
      <dgm:prSet presAssocID="{7FD5C24B-91E1-405E-8726-379074C50220}" presName="LevelTwoTextNode" presStyleLbl="node4" presStyleIdx="9" presStyleCnt="17">
        <dgm:presLayoutVars>
          <dgm:chPref val="3"/>
        </dgm:presLayoutVars>
      </dgm:prSet>
      <dgm:spPr/>
    </dgm:pt>
    <dgm:pt modelId="{9CD3F6FF-AED9-46D4-86ED-340EEB042CEF}" type="pres">
      <dgm:prSet presAssocID="{7FD5C24B-91E1-405E-8726-379074C50220}" presName="level3hierChild" presStyleCnt="0"/>
      <dgm:spPr/>
    </dgm:pt>
    <dgm:pt modelId="{B32CBAD7-B587-4853-B82A-335DBC3D01A8}" type="pres">
      <dgm:prSet presAssocID="{C0B01522-572F-4BE3-85A8-831C4EA6A96D}" presName="conn2-1" presStyleLbl="parChTrans1D4" presStyleIdx="10" presStyleCnt="17"/>
      <dgm:spPr/>
    </dgm:pt>
    <dgm:pt modelId="{7147AFC1-874C-4068-A0E5-2B5D2BAA30CF}" type="pres">
      <dgm:prSet presAssocID="{C0B01522-572F-4BE3-85A8-831C4EA6A96D}" presName="connTx" presStyleLbl="parChTrans1D4" presStyleIdx="10" presStyleCnt="17"/>
      <dgm:spPr/>
    </dgm:pt>
    <dgm:pt modelId="{8A6F76B3-4FA3-49BB-83FC-1C9366CAAF1C}" type="pres">
      <dgm:prSet presAssocID="{C9F3A3BC-01CB-4E23-A9BC-A2F590301B29}" presName="root2" presStyleCnt="0"/>
      <dgm:spPr/>
    </dgm:pt>
    <dgm:pt modelId="{7561086D-A55C-4BAD-B1CA-10AF10CFBCCB}" type="pres">
      <dgm:prSet presAssocID="{C9F3A3BC-01CB-4E23-A9BC-A2F590301B29}" presName="LevelTwoTextNode" presStyleLbl="node4" presStyleIdx="10" presStyleCnt="17">
        <dgm:presLayoutVars>
          <dgm:chPref val="3"/>
        </dgm:presLayoutVars>
      </dgm:prSet>
      <dgm:spPr/>
    </dgm:pt>
    <dgm:pt modelId="{0E9FF345-5EDB-482F-96DF-87B57A3C1990}" type="pres">
      <dgm:prSet presAssocID="{C9F3A3BC-01CB-4E23-A9BC-A2F590301B29}" presName="level3hierChild" presStyleCnt="0"/>
      <dgm:spPr/>
    </dgm:pt>
    <dgm:pt modelId="{F2EFF134-2AB9-4675-8CDA-6BBAD44089F6}" type="pres">
      <dgm:prSet presAssocID="{E9A7D14D-95DF-442A-A1FF-EE8BB1F993EB}" presName="conn2-1" presStyleLbl="parChTrans1D4" presStyleIdx="11" presStyleCnt="17"/>
      <dgm:spPr/>
    </dgm:pt>
    <dgm:pt modelId="{219C4FA7-D21C-49E7-8735-71F7750B8884}" type="pres">
      <dgm:prSet presAssocID="{E9A7D14D-95DF-442A-A1FF-EE8BB1F993EB}" presName="connTx" presStyleLbl="parChTrans1D4" presStyleIdx="11" presStyleCnt="17"/>
      <dgm:spPr/>
    </dgm:pt>
    <dgm:pt modelId="{848001AF-E9EF-4DD1-9950-A2D34B5812CF}" type="pres">
      <dgm:prSet presAssocID="{BC01AEB6-E36C-4359-97EF-581444C783BC}" presName="root2" presStyleCnt="0"/>
      <dgm:spPr/>
    </dgm:pt>
    <dgm:pt modelId="{B15CC263-CE05-4ABF-9702-327B7E25BA26}" type="pres">
      <dgm:prSet presAssocID="{BC01AEB6-E36C-4359-97EF-581444C783BC}" presName="LevelTwoTextNode" presStyleLbl="node4" presStyleIdx="11" presStyleCnt="17">
        <dgm:presLayoutVars>
          <dgm:chPref val="3"/>
        </dgm:presLayoutVars>
      </dgm:prSet>
      <dgm:spPr/>
    </dgm:pt>
    <dgm:pt modelId="{E519CDB4-C014-45C5-9497-2888DD56C66A}" type="pres">
      <dgm:prSet presAssocID="{BC01AEB6-E36C-4359-97EF-581444C783BC}" presName="level3hierChild" presStyleCnt="0"/>
      <dgm:spPr/>
    </dgm:pt>
    <dgm:pt modelId="{66DBE72E-A5E3-408F-A5E3-4ACFBFD4B5CB}" type="pres">
      <dgm:prSet presAssocID="{E1735D46-3ED5-41F3-8AE8-AC8BC8FABA6A}" presName="conn2-1" presStyleLbl="parChTrans1D4" presStyleIdx="12" presStyleCnt="17"/>
      <dgm:spPr/>
    </dgm:pt>
    <dgm:pt modelId="{73DA6136-2269-4570-883A-EC32DC1FFA84}" type="pres">
      <dgm:prSet presAssocID="{E1735D46-3ED5-41F3-8AE8-AC8BC8FABA6A}" presName="connTx" presStyleLbl="parChTrans1D4" presStyleIdx="12" presStyleCnt="17"/>
      <dgm:spPr/>
    </dgm:pt>
    <dgm:pt modelId="{554E8B5E-E94F-443B-877C-2D4BF681F763}" type="pres">
      <dgm:prSet presAssocID="{688591FB-E6CF-4292-AC9F-7028DD765793}" presName="root2" presStyleCnt="0"/>
      <dgm:spPr/>
    </dgm:pt>
    <dgm:pt modelId="{3D366B53-CB73-4E8B-B53C-199DC0DAC907}" type="pres">
      <dgm:prSet presAssocID="{688591FB-E6CF-4292-AC9F-7028DD765793}" presName="LevelTwoTextNode" presStyleLbl="node4" presStyleIdx="12" presStyleCnt="17">
        <dgm:presLayoutVars>
          <dgm:chPref val="3"/>
        </dgm:presLayoutVars>
      </dgm:prSet>
      <dgm:spPr/>
    </dgm:pt>
    <dgm:pt modelId="{73024D14-FCA1-47E8-B22E-DA82BA60F696}" type="pres">
      <dgm:prSet presAssocID="{688591FB-E6CF-4292-AC9F-7028DD765793}" presName="level3hierChild" presStyleCnt="0"/>
      <dgm:spPr/>
    </dgm:pt>
    <dgm:pt modelId="{81137B04-AFF3-459F-A89D-45B2128885BD}" type="pres">
      <dgm:prSet presAssocID="{F417005C-E81D-4330-AA2C-0511EA6076E4}" presName="conn2-1" presStyleLbl="parChTrans1D4" presStyleIdx="13" presStyleCnt="17"/>
      <dgm:spPr/>
    </dgm:pt>
    <dgm:pt modelId="{DA318E5D-8009-49C6-84AB-F2004BF17649}" type="pres">
      <dgm:prSet presAssocID="{F417005C-E81D-4330-AA2C-0511EA6076E4}" presName="connTx" presStyleLbl="parChTrans1D4" presStyleIdx="13" presStyleCnt="17"/>
      <dgm:spPr/>
    </dgm:pt>
    <dgm:pt modelId="{A8995BA5-209B-4B01-9951-76E6BAC60C78}" type="pres">
      <dgm:prSet presAssocID="{1D47E118-773D-4128-8ED9-0779017744AB}" presName="root2" presStyleCnt="0"/>
      <dgm:spPr/>
    </dgm:pt>
    <dgm:pt modelId="{27ECA9BA-C50E-41E1-AF97-43590FFC1A85}" type="pres">
      <dgm:prSet presAssocID="{1D47E118-773D-4128-8ED9-0779017744AB}" presName="LevelTwoTextNode" presStyleLbl="node4" presStyleIdx="13" presStyleCnt="17">
        <dgm:presLayoutVars>
          <dgm:chPref val="3"/>
        </dgm:presLayoutVars>
      </dgm:prSet>
      <dgm:spPr/>
    </dgm:pt>
    <dgm:pt modelId="{0C906D31-30A7-4EC9-A041-D27A7CE33BC5}" type="pres">
      <dgm:prSet presAssocID="{1D47E118-773D-4128-8ED9-0779017744AB}" presName="level3hierChild" presStyleCnt="0"/>
      <dgm:spPr/>
    </dgm:pt>
    <dgm:pt modelId="{31C8F891-3150-4B53-9DDA-6308C53BC269}" type="pres">
      <dgm:prSet presAssocID="{520962CD-4CFE-4286-9F3A-C2839D004017}" presName="conn2-1" presStyleLbl="parChTrans1D4" presStyleIdx="14" presStyleCnt="17"/>
      <dgm:spPr/>
    </dgm:pt>
    <dgm:pt modelId="{38AB6302-94D4-4B31-B02D-06B95BF00A2F}" type="pres">
      <dgm:prSet presAssocID="{520962CD-4CFE-4286-9F3A-C2839D004017}" presName="connTx" presStyleLbl="parChTrans1D4" presStyleIdx="14" presStyleCnt="17"/>
      <dgm:spPr/>
    </dgm:pt>
    <dgm:pt modelId="{BD1FE774-7962-4FAF-BC94-A2ABFF258333}" type="pres">
      <dgm:prSet presAssocID="{C02EFE08-E6F2-4EC6-B0B0-356401991865}" presName="root2" presStyleCnt="0"/>
      <dgm:spPr/>
    </dgm:pt>
    <dgm:pt modelId="{472464D0-3A83-4B1A-B91A-C52B61E20587}" type="pres">
      <dgm:prSet presAssocID="{C02EFE08-E6F2-4EC6-B0B0-356401991865}" presName="LevelTwoTextNode" presStyleLbl="node4" presStyleIdx="14" presStyleCnt="17">
        <dgm:presLayoutVars>
          <dgm:chPref val="3"/>
        </dgm:presLayoutVars>
      </dgm:prSet>
      <dgm:spPr/>
    </dgm:pt>
    <dgm:pt modelId="{F6642400-E940-49AA-8F19-A69E290B6C3B}" type="pres">
      <dgm:prSet presAssocID="{C02EFE08-E6F2-4EC6-B0B0-356401991865}" presName="level3hierChild" presStyleCnt="0"/>
      <dgm:spPr/>
    </dgm:pt>
    <dgm:pt modelId="{B8BE9FB4-6583-4BE8-8FC7-4C2C92C56E14}" type="pres">
      <dgm:prSet presAssocID="{CB6484E3-C815-4FB8-9E5D-9B7385B796BA}" presName="conn2-1" presStyleLbl="parChTrans1D4" presStyleIdx="15" presStyleCnt="17"/>
      <dgm:spPr/>
    </dgm:pt>
    <dgm:pt modelId="{58F4A6C6-5805-417D-A023-98025E3183DF}" type="pres">
      <dgm:prSet presAssocID="{CB6484E3-C815-4FB8-9E5D-9B7385B796BA}" presName="connTx" presStyleLbl="parChTrans1D4" presStyleIdx="15" presStyleCnt="17"/>
      <dgm:spPr/>
    </dgm:pt>
    <dgm:pt modelId="{15B7C581-2BE6-46B2-A831-868B88B5B046}" type="pres">
      <dgm:prSet presAssocID="{AC20DCF0-5481-4668-9559-CE182FF05071}" presName="root2" presStyleCnt="0"/>
      <dgm:spPr/>
    </dgm:pt>
    <dgm:pt modelId="{F9D369C8-3982-4035-BE7A-683BD9C0F7AD}" type="pres">
      <dgm:prSet presAssocID="{AC20DCF0-5481-4668-9559-CE182FF05071}" presName="LevelTwoTextNode" presStyleLbl="node4" presStyleIdx="15" presStyleCnt="17">
        <dgm:presLayoutVars>
          <dgm:chPref val="3"/>
        </dgm:presLayoutVars>
      </dgm:prSet>
      <dgm:spPr/>
    </dgm:pt>
    <dgm:pt modelId="{D36E8AD5-B262-4151-9FBA-BBEE489D6A78}" type="pres">
      <dgm:prSet presAssocID="{AC20DCF0-5481-4668-9559-CE182FF05071}" presName="level3hierChild" presStyleCnt="0"/>
      <dgm:spPr/>
    </dgm:pt>
    <dgm:pt modelId="{D97AD6F8-0AA4-4255-94AD-72423175B8BF}" type="pres">
      <dgm:prSet presAssocID="{E54205F2-7B5F-4290-A784-A21751307928}" presName="conn2-1" presStyleLbl="parChTrans1D4" presStyleIdx="16" presStyleCnt="17"/>
      <dgm:spPr/>
    </dgm:pt>
    <dgm:pt modelId="{C87EF07E-2C7D-4E8D-A2B6-D0BE6D9AB7DD}" type="pres">
      <dgm:prSet presAssocID="{E54205F2-7B5F-4290-A784-A21751307928}" presName="connTx" presStyleLbl="parChTrans1D4" presStyleIdx="16" presStyleCnt="17"/>
      <dgm:spPr/>
    </dgm:pt>
    <dgm:pt modelId="{E2B8BCFB-3FF8-403D-8BFC-4E38E733FC7F}" type="pres">
      <dgm:prSet presAssocID="{158458C7-24E9-47A1-8789-64418D6232DA}" presName="root2" presStyleCnt="0"/>
      <dgm:spPr/>
    </dgm:pt>
    <dgm:pt modelId="{0DC06AF7-CD37-4E85-890E-1BACE90803B9}" type="pres">
      <dgm:prSet presAssocID="{158458C7-24E9-47A1-8789-64418D6232DA}" presName="LevelTwoTextNode" presStyleLbl="node4" presStyleIdx="16" presStyleCnt="17">
        <dgm:presLayoutVars>
          <dgm:chPref val="3"/>
        </dgm:presLayoutVars>
      </dgm:prSet>
      <dgm:spPr/>
    </dgm:pt>
    <dgm:pt modelId="{D984A4E8-9AE5-4BF9-B599-87374CEA9055}" type="pres">
      <dgm:prSet presAssocID="{158458C7-24E9-47A1-8789-64418D6232DA}" presName="level3hierChild" presStyleCnt="0"/>
      <dgm:spPr/>
    </dgm:pt>
    <dgm:pt modelId="{522BCFDA-344F-4445-B8EF-433A1F45937E}" type="pres">
      <dgm:prSet presAssocID="{8BC3AF8D-BDCA-485E-99ED-7BCD21A7A8BE}" presName="conn2-1" presStyleLbl="parChTrans1D3" presStyleIdx="1" presStyleCnt="2"/>
      <dgm:spPr/>
    </dgm:pt>
    <dgm:pt modelId="{64CE4DA0-CB52-40F5-87FE-3323A8B686C0}" type="pres">
      <dgm:prSet presAssocID="{8BC3AF8D-BDCA-485E-99ED-7BCD21A7A8BE}" presName="connTx" presStyleLbl="parChTrans1D3" presStyleIdx="1" presStyleCnt="2"/>
      <dgm:spPr/>
    </dgm:pt>
    <dgm:pt modelId="{5A69A3F1-4E18-43B0-B79B-57992B2AAA47}" type="pres">
      <dgm:prSet presAssocID="{4B720A9B-E30D-4D84-884D-3F2C34643DB1}" presName="root2" presStyleCnt="0"/>
      <dgm:spPr/>
    </dgm:pt>
    <dgm:pt modelId="{2D70D8F6-0B61-4129-981A-2E3B2C56F716}" type="pres">
      <dgm:prSet presAssocID="{4B720A9B-E30D-4D84-884D-3F2C34643DB1}" presName="LevelTwoTextNode" presStyleLbl="node3" presStyleIdx="1" presStyleCnt="2">
        <dgm:presLayoutVars>
          <dgm:chPref val="3"/>
        </dgm:presLayoutVars>
      </dgm:prSet>
      <dgm:spPr/>
    </dgm:pt>
    <dgm:pt modelId="{7E51BC7D-E115-44A1-A649-B7A4CA447DA3}" type="pres">
      <dgm:prSet presAssocID="{4B720A9B-E30D-4D84-884D-3F2C34643DB1}" presName="level3hierChild" presStyleCnt="0"/>
      <dgm:spPr/>
    </dgm:pt>
    <dgm:pt modelId="{54EC297E-27C4-47F2-BAF9-1B75BB5B1491}" type="pres">
      <dgm:prSet presAssocID="{DACB69D8-A284-44D5-98BC-3F063E9659E7}" presName="conn2-1" presStyleLbl="parChTrans1D2" presStyleIdx="1" presStyleCnt="2"/>
      <dgm:spPr/>
    </dgm:pt>
    <dgm:pt modelId="{FE7E373F-4ED8-495C-BF46-3DADB93E2B08}" type="pres">
      <dgm:prSet presAssocID="{DACB69D8-A284-44D5-98BC-3F063E9659E7}" presName="connTx" presStyleLbl="parChTrans1D2" presStyleIdx="1" presStyleCnt="2"/>
      <dgm:spPr/>
    </dgm:pt>
    <dgm:pt modelId="{6550A823-90BF-4F98-A889-B9FD31099491}" type="pres">
      <dgm:prSet presAssocID="{A16E0651-75C5-479A-B4C1-0D1775FED3A4}" presName="root2" presStyleCnt="0"/>
      <dgm:spPr/>
    </dgm:pt>
    <dgm:pt modelId="{2B776E50-862A-47FF-AD76-05D934A6F7E1}" type="pres">
      <dgm:prSet presAssocID="{A16E0651-75C5-479A-B4C1-0D1775FED3A4}" presName="LevelTwoTextNode" presStyleLbl="node2" presStyleIdx="1" presStyleCnt="2">
        <dgm:presLayoutVars>
          <dgm:chPref val="3"/>
        </dgm:presLayoutVars>
      </dgm:prSet>
      <dgm:spPr/>
    </dgm:pt>
    <dgm:pt modelId="{E008092E-FB1B-43C7-A479-6B390B84DF94}" type="pres">
      <dgm:prSet presAssocID="{A16E0651-75C5-479A-B4C1-0D1775FED3A4}" presName="level3hierChild" presStyleCnt="0"/>
      <dgm:spPr/>
    </dgm:pt>
  </dgm:ptLst>
  <dgm:cxnLst>
    <dgm:cxn modelId="{6EA2E700-81AC-49DF-8D2A-FACD69144CB2}" srcId="{39D3A6DD-E121-4B73-AA0F-63D34EBE258D}" destId="{8DDBC603-BEFD-4BBE-AE5B-8018E5B8086F}" srcOrd="0" destOrd="0" parTransId="{1D67680D-52DE-4D26-B731-2A7110A1D70D}" sibTransId="{25309840-08E8-4AB6-87C9-123A4A89035D}"/>
    <dgm:cxn modelId="{AE592902-31F1-4131-94B1-2FA204A5B859}" type="presOf" srcId="{4187188D-AB3B-4986-874A-9C3A29EB1DF8}" destId="{8B29CF07-5058-4B94-BE09-D11782419F0D}" srcOrd="0" destOrd="0" presId="urn:microsoft.com/office/officeart/2005/8/layout/hierarchy2"/>
    <dgm:cxn modelId="{24A99A0A-854E-46F0-9508-E60E4C3C4E80}" type="presOf" srcId="{6B64941F-FBF1-4597-8391-48492EF42D0E}" destId="{DF4DABA4-3B37-42BC-96A3-ECC4DEF4C432}" srcOrd="1" destOrd="0" presId="urn:microsoft.com/office/officeart/2005/8/layout/hierarchy2"/>
    <dgm:cxn modelId="{3740CC13-48B0-40F6-9B49-E6E821EAE9E1}" srcId="{96D3013E-77F2-4709-B39D-AD13A834BCFB}" destId="{139BA702-C934-4F9A-B7B7-C33DF4782121}" srcOrd="0" destOrd="0" parTransId="{9F73B265-BC9E-40AD-B679-882DC4255266}" sibTransId="{9D2F1601-AF55-4D73-81E7-23FA0794EE87}"/>
    <dgm:cxn modelId="{4661171B-5CAE-437B-9075-1CDABE069D5B}" srcId="{8DDBC603-BEFD-4BBE-AE5B-8018E5B8086F}" destId="{CB0E43F9-CE3A-43CB-BE68-130718DAA035}" srcOrd="4" destOrd="0" parTransId="{A28DC008-AB4D-4928-9001-84A78B1ECA35}" sibTransId="{42E6D66E-4065-4E19-A5D1-165564C98114}"/>
    <dgm:cxn modelId="{2A05C91D-CBD2-4D01-A319-0EA454D68DF6}" type="presOf" srcId="{DACB69D8-A284-44D5-98BC-3F063E9659E7}" destId="{FE7E373F-4ED8-495C-BF46-3DADB93E2B08}" srcOrd="1" destOrd="0" presId="urn:microsoft.com/office/officeart/2005/8/layout/hierarchy2"/>
    <dgm:cxn modelId="{B82E5C22-4DE8-46D6-9259-06F4C82AF716}" type="presOf" srcId="{544F448C-126D-4DC8-8FCC-B886E45A39F1}" destId="{159F9E4D-EF0E-4935-B2DE-CF49FC4796A7}" srcOrd="0" destOrd="0" presId="urn:microsoft.com/office/officeart/2005/8/layout/hierarchy2"/>
    <dgm:cxn modelId="{01244023-9F81-43A2-B3B8-724BF7B15FDE}" type="presOf" srcId="{139BA702-C934-4F9A-B7B7-C33DF4782121}" destId="{370F8BDB-176A-4DE7-B3FB-7612A96CC32B}" srcOrd="0" destOrd="0" presId="urn:microsoft.com/office/officeart/2005/8/layout/hierarchy2"/>
    <dgm:cxn modelId="{89E9A723-CC99-426F-9B7F-292AED84A113}" type="presOf" srcId="{CB6484E3-C815-4FB8-9E5D-9B7385B796BA}" destId="{58F4A6C6-5805-417D-A023-98025E3183DF}" srcOrd="1" destOrd="0" presId="urn:microsoft.com/office/officeart/2005/8/layout/hierarchy2"/>
    <dgm:cxn modelId="{6C151225-6896-4BA6-A960-753C7992311B}" type="presOf" srcId="{52AE1403-4423-43C2-9EDB-4FD647951AF6}" destId="{C25042FC-B908-422E-8963-4F6AD36B4440}" srcOrd="0" destOrd="0" presId="urn:microsoft.com/office/officeart/2005/8/layout/hierarchy2"/>
    <dgm:cxn modelId="{EFB15A2A-5562-438C-9531-1ACCAFD76E15}" type="presOf" srcId="{E9A7D14D-95DF-442A-A1FF-EE8BB1F993EB}" destId="{F2EFF134-2AB9-4675-8CDA-6BBAD44089F6}" srcOrd="0" destOrd="0" presId="urn:microsoft.com/office/officeart/2005/8/layout/hierarchy2"/>
    <dgm:cxn modelId="{FE3F032D-E04B-4955-992E-4B04BB7A5828}" type="presOf" srcId="{F417005C-E81D-4330-AA2C-0511EA6076E4}" destId="{81137B04-AFF3-459F-A89D-45B2128885BD}" srcOrd="0" destOrd="0" presId="urn:microsoft.com/office/officeart/2005/8/layout/hierarchy2"/>
    <dgm:cxn modelId="{D7801134-005B-42EB-819C-F1C4E8633FA6}" type="presOf" srcId="{29E6E0BD-18FF-4AA6-B9EA-86AE52E9B3E6}" destId="{7764B9B1-A60A-4D85-9A54-E602B8877B36}" srcOrd="0" destOrd="0" presId="urn:microsoft.com/office/officeart/2005/8/layout/hierarchy2"/>
    <dgm:cxn modelId="{60536635-9715-45C6-89A7-54B4F9526189}" type="presOf" srcId="{9EF43B03-B2F3-469C-BC4E-F54C2F7B4593}" destId="{BFA29B32-8AC0-48D8-80BB-85ADBE0F5066}" srcOrd="0" destOrd="0" presId="urn:microsoft.com/office/officeart/2005/8/layout/hierarchy2"/>
    <dgm:cxn modelId="{43B4DB37-F45E-4176-9301-127A3B02CF09}" srcId="{8DDBC603-BEFD-4BBE-AE5B-8018E5B8086F}" destId="{544F448C-126D-4DC8-8FCC-B886E45A39F1}" srcOrd="1" destOrd="0" parTransId="{9A1DD4A6-82BD-4752-A451-64CB816406B0}" sibTransId="{B4091165-7FF9-4597-91D3-D4BA35EACF2F}"/>
    <dgm:cxn modelId="{6A7F543B-4789-4134-97AE-7E4B8556A678}" srcId="{CB0E43F9-CE3A-43CB-BE68-130718DAA035}" destId="{C02EFE08-E6F2-4EC6-B0B0-356401991865}" srcOrd="2" destOrd="0" parTransId="{520962CD-4CFE-4286-9F3A-C2839D004017}" sibTransId="{27B68D10-275A-454C-B9C3-60069B177240}"/>
    <dgm:cxn modelId="{EDCA7E40-6189-484F-BEEA-124272CEDE11}" type="presOf" srcId="{4B720A9B-E30D-4D84-884D-3F2C34643DB1}" destId="{2D70D8F6-0B61-4129-981A-2E3B2C56F716}" srcOrd="0" destOrd="0" presId="urn:microsoft.com/office/officeart/2005/8/layout/hierarchy2"/>
    <dgm:cxn modelId="{85B68E5D-0977-4309-AF44-9B9AFA89D5B1}" type="presOf" srcId="{0D26926A-118A-47DB-89F9-51057B4FACDF}" destId="{379F688B-DC85-453F-B18C-A697ED2A240F}" srcOrd="1" destOrd="0" presId="urn:microsoft.com/office/officeart/2005/8/layout/hierarchy2"/>
    <dgm:cxn modelId="{6AA2B15D-6ED8-4A1F-9E57-6747314A32EB}" type="presOf" srcId="{52AE1403-4423-43C2-9EDB-4FD647951AF6}" destId="{26C3B8B6-663E-44D1-8AB3-2D0CFE207B37}" srcOrd="1" destOrd="0" presId="urn:microsoft.com/office/officeart/2005/8/layout/hierarchy2"/>
    <dgm:cxn modelId="{32ABEC41-A035-4D51-8BAB-DC54B92FD5C7}" srcId="{58485329-7E82-4956-9C3D-A2AC042F6CBC}" destId="{7FD5C24B-91E1-405E-8726-379074C50220}" srcOrd="3" destOrd="0" parTransId="{4187188D-AB3B-4986-874A-9C3A29EB1DF8}" sibTransId="{00FA9FAF-1B5A-4F2D-BEE0-F7BABFDB3DCD}"/>
    <dgm:cxn modelId="{E024AB45-2A96-4545-829A-D0E885252C60}" srcId="{8DDBC603-BEFD-4BBE-AE5B-8018E5B8086F}" destId="{92C8E851-DF44-4F8D-BEDE-5222E935AD4F}" srcOrd="0" destOrd="0" parTransId="{D15EBF8E-32F7-4D28-BBCC-264B92903191}" sibTransId="{0F8EB367-E4A6-41A4-A217-70081161B618}"/>
    <dgm:cxn modelId="{D4CE5067-8357-468B-A71A-A4D7B2F2246B}" srcId="{8DDBC603-BEFD-4BBE-AE5B-8018E5B8086F}" destId="{158458C7-24E9-47A1-8789-64418D6232DA}" srcOrd="6" destOrd="0" parTransId="{E54205F2-7B5F-4290-A784-A21751307928}" sibTransId="{52462FF9-E4E3-45D1-80A3-0BD9135A04B3}"/>
    <dgm:cxn modelId="{C8FF0948-7218-43FE-B5BE-08DD98AF0F47}" type="presOf" srcId="{C9F3A3BC-01CB-4E23-A9BC-A2F590301B29}" destId="{7561086D-A55C-4BAD-B1CA-10AF10CFBCCB}" srcOrd="0" destOrd="0" presId="urn:microsoft.com/office/officeart/2005/8/layout/hierarchy2"/>
    <dgm:cxn modelId="{22C8C669-C545-476F-818F-9E13C78D5686}" type="presOf" srcId="{BC01AEB6-E36C-4359-97EF-581444C783BC}" destId="{B15CC263-CE05-4ABF-9702-327B7E25BA26}" srcOrd="0" destOrd="0" presId="urn:microsoft.com/office/officeart/2005/8/layout/hierarchy2"/>
    <dgm:cxn modelId="{9D664170-F7F2-43A2-9B82-1A26687F9691}" type="presOf" srcId="{A28DC008-AB4D-4928-9001-84A78B1ECA35}" destId="{11DF33AD-A358-4E51-964C-04B4012EAC5D}" srcOrd="1" destOrd="0" presId="urn:microsoft.com/office/officeart/2005/8/layout/hierarchy2"/>
    <dgm:cxn modelId="{1C6D1771-D526-4DD8-844D-53129968300A}" type="presOf" srcId="{39D3A6DD-E121-4B73-AA0F-63D34EBE258D}" destId="{9C0146ED-A3FC-419F-AC80-C909132178A5}" srcOrd="0" destOrd="0" presId="urn:microsoft.com/office/officeart/2005/8/layout/hierarchy2"/>
    <dgm:cxn modelId="{EBCA2451-F051-4C10-842D-B83B5558E6B5}" type="presOf" srcId="{7EA316D4-DCD4-41BF-826E-685E96EDB0EF}" destId="{E5982D58-6A7B-418A-80E7-220AAA398204}" srcOrd="0" destOrd="0" presId="urn:microsoft.com/office/officeart/2005/8/layout/hierarchy2"/>
    <dgm:cxn modelId="{3F28B675-F3DD-4F71-94B4-718D64BAACF5}" type="presOf" srcId="{9A1DD4A6-82BD-4752-A451-64CB816406B0}" destId="{B9693C6B-2643-40D1-823D-9D2286FC1701}" srcOrd="0" destOrd="0" presId="urn:microsoft.com/office/officeart/2005/8/layout/hierarchy2"/>
    <dgm:cxn modelId="{3DB9C155-D6A2-44B2-AB4F-C603BF2B437B}" srcId="{139BA702-C934-4F9A-B7B7-C33DF4782121}" destId="{A16E0651-75C5-479A-B4C1-0D1775FED3A4}" srcOrd="1" destOrd="0" parTransId="{DACB69D8-A284-44D5-98BC-3F063E9659E7}" sibTransId="{8F4FAAE0-FCBB-4441-80F9-5EF3C9286871}"/>
    <dgm:cxn modelId="{7F94DC57-D17F-48A5-80FC-AD060EF26D0B}" type="presOf" srcId="{688591FB-E6CF-4292-AC9F-7028DD765793}" destId="{3D366B53-CB73-4E8B-B53C-199DC0DAC907}" srcOrd="0" destOrd="0" presId="urn:microsoft.com/office/officeart/2005/8/layout/hierarchy2"/>
    <dgm:cxn modelId="{1EF74B79-0982-4CDD-9F0B-379E30977D3F}" type="presOf" srcId="{7CA53434-92EB-4A58-92A8-8E0536B39059}" destId="{E63DE024-5AE6-4D91-B9FF-C6D6948D6F11}" srcOrd="0" destOrd="0" presId="urn:microsoft.com/office/officeart/2005/8/layout/hierarchy2"/>
    <dgm:cxn modelId="{1A4D205A-7D96-4E76-A096-AF532456F72F}" type="presOf" srcId="{7FD5C24B-91E1-405E-8726-379074C50220}" destId="{15A7E7D9-0D78-4E86-9B30-7F90A6E159CF}" srcOrd="0" destOrd="0" presId="urn:microsoft.com/office/officeart/2005/8/layout/hierarchy2"/>
    <dgm:cxn modelId="{7A52107B-01B4-49E4-9322-FF53EF8282D7}" type="presOf" srcId="{6B64941F-FBF1-4597-8391-48492EF42D0E}" destId="{007BB663-F205-4580-A185-FF799351BF71}" srcOrd="0" destOrd="0" presId="urn:microsoft.com/office/officeart/2005/8/layout/hierarchy2"/>
    <dgm:cxn modelId="{8EF1617C-6092-4B61-B409-4E8D4038E106}" srcId="{CB0E43F9-CE3A-43CB-BE68-130718DAA035}" destId="{1D47E118-773D-4128-8ED9-0779017744AB}" srcOrd="1" destOrd="0" parTransId="{F417005C-E81D-4330-AA2C-0511EA6076E4}" sibTransId="{D390C042-6627-4189-BFC4-E5F83084E4BF}"/>
    <dgm:cxn modelId="{1B534C7D-CB65-438E-BAC9-B13ECF1A0F4C}" srcId="{CB0E43F9-CE3A-43CB-BE68-130718DAA035}" destId="{58485329-7E82-4956-9C3D-A2AC042F6CBC}" srcOrd="0" destOrd="0" parTransId="{6B64941F-FBF1-4597-8391-48492EF42D0E}" sibTransId="{78BF1F30-5767-451F-9FEE-8CCAD9F0456E}"/>
    <dgm:cxn modelId="{D6179D80-2A28-470A-B1A9-ECA6DCF6F395}" type="presOf" srcId="{1D47E118-773D-4128-8ED9-0779017744AB}" destId="{27ECA9BA-C50E-41E1-AF97-43590FFC1A85}" srcOrd="0" destOrd="0" presId="urn:microsoft.com/office/officeart/2005/8/layout/hierarchy2"/>
    <dgm:cxn modelId="{B58EF381-E3AC-4E31-84F8-9E4A9876AA4C}" type="presOf" srcId="{54B4042D-3B6B-4CD8-ACB0-D92D73B24461}" destId="{CA5FC43A-7464-4E2A-9EB7-794700ED16D6}" srcOrd="0" destOrd="0" presId="urn:microsoft.com/office/officeart/2005/8/layout/hierarchy2"/>
    <dgm:cxn modelId="{12088785-93F4-4217-8003-61820FCEDC39}" type="presOf" srcId="{520962CD-4CFE-4286-9F3A-C2839D004017}" destId="{31C8F891-3150-4B53-9DDA-6308C53BC269}" srcOrd="0" destOrd="0" presId="urn:microsoft.com/office/officeart/2005/8/layout/hierarchy2"/>
    <dgm:cxn modelId="{472BC08B-08FC-42A2-A5C0-FCAF4FD6E1E8}" type="presOf" srcId="{58485329-7E82-4956-9C3D-A2AC042F6CBC}" destId="{100F708B-2A4D-4E6F-8F40-97CE5406A178}" srcOrd="0" destOrd="0" presId="urn:microsoft.com/office/officeart/2005/8/layout/hierarchy2"/>
    <dgm:cxn modelId="{0753DA8B-2820-42B6-BB46-CFC946D362A8}" type="presOf" srcId="{520962CD-4CFE-4286-9F3A-C2839D004017}" destId="{38AB6302-94D4-4B31-B02D-06B95BF00A2F}" srcOrd="1" destOrd="0" presId="urn:microsoft.com/office/officeart/2005/8/layout/hierarchy2"/>
    <dgm:cxn modelId="{35FD468C-9B35-485A-B317-A9D912CEE5F0}" type="presOf" srcId="{1D67680D-52DE-4D26-B731-2A7110A1D70D}" destId="{D1697E49-F90F-4C0E-A75E-BAE7E05BE699}" srcOrd="1" destOrd="0" presId="urn:microsoft.com/office/officeart/2005/8/layout/hierarchy2"/>
    <dgm:cxn modelId="{551AEB8F-A440-49B4-93C3-F9976BC05F96}" srcId="{58485329-7E82-4956-9C3D-A2AC042F6CBC}" destId="{BC01AEB6-E36C-4359-97EF-581444C783BC}" srcOrd="5" destOrd="0" parTransId="{E9A7D14D-95DF-442A-A1FF-EE8BB1F993EB}" sibTransId="{8B16B489-9FE1-4663-9C45-142E0E8D9959}"/>
    <dgm:cxn modelId="{84812092-3426-44CC-A37E-FE6C20F4F612}" type="presOf" srcId="{8BC3AF8D-BDCA-485E-99ED-7BCD21A7A8BE}" destId="{522BCFDA-344F-4445-B8EF-433A1F45937E}" srcOrd="0" destOrd="0" presId="urn:microsoft.com/office/officeart/2005/8/layout/hierarchy2"/>
    <dgm:cxn modelId="{591F3592-F836-4CE2-8E19-46D94DD51762}" srcId="{58485329-7E82-4956-9C3D-A2AC042F6CBC}" destId="{688591FB-E6CF-4292-AC9F-7028DD765793}" srcOrd="6" destOrd="0" parTransId="{E1735D46-3ED5-41F3-8AE8-AC8BC8FABA6A}" sibTransId="{25751C32-E3FC-41D7-882B-CE17F58F9E33}"/>
    <dgm:cxn modelId="{84CD8B94-74A3-404B-BCE2-5BC817C36B09}" type="presOf" srcId="{E54205F2-7B5F-4290-A784-A21751307928}" destId="{C87EF07E-2C7D-4E8D-A2B6-D0BE6D9AB7DD}" srcOrd="1" destOrd="0" presId="urn:microsoft.com/office/officeart/2005/8/layout/hierarchy2"/>
    <dgm:cxn modelId="{FAF7E894-87EF-4ABF-8C80-E3C28403EF99}" type="presOf" srcId="{E54205F2-7B5F-4290-A784-A21751307928}" destId="{D97AD6F8-0AA4-4255-94AD-72423175B8BF}" srcOrd="0" destOrd="0" presId="urn:microsoft.com/office/officeart/2005/8/layout/hierarchy2"/>
    <dgm:cxn modelId="{6255B097-A992-49D3-85D0-DE0DD3A53CC3}" type="presOf" srcId="{7EA316D4-DCD4-41BF-826E-685E96EDB0EF}" destId="{1C213810-A2EC-459A-8E96-FDF99CB11DCE}" srcOrd="1" destOrd="0" presId="urn:microsoft.com/office/officeart/2005/8/layout/hierarchy2"/>
    <dgm:cxn modelId="{2D4B0F99-2CE8-462D-B032-C827BA44BB6C}" type="presOf" srcId="{2FB991E8-D9EE-4E85-BFAA-D67EC2F6CFAD}" destId="{69B9F047-AB6D-43D3-B168-700B198C8F76}" srcOrd="0" destOrd="0" presId="urn:microsoft.com/office/officeart/2005/8/layout/hierarchy2"/>
    <dgm:cxn modelId="{13FB209B-D001-4C2E-817F-0C5AE8382F72}" type="presOf" srcId="{F417005C-E81D-4330-AA2C-0511EA6076E4}" destId="{DA318E5D-8009-49C6-84AB-F2004BF17649}" srcOrd="1" destOrd="0" presId="urn:microsoft.com/office/officeart/2005/8/layout/hierarchy2"/>
    <dgm:cxn modelId="{7A98B89C-1BF1-4AA8-8815-534665BCAAB8}" type="presOf" srcId="{96D3013E-77F2-4709-B39D-AD13A834BCFB}" destId="{644EEC5F-1D88-4A83-97B5-48E4214448B9}" srcOrd="0" destOrd="0" presId="urn:microsoft.com/office/officeart/2005/8/layout/hierarchy2"/>
    <dgm:cxn modelId="{C3B3F6A4-C619-4E07-AB75-9801671B65E9}" type="presOf" srcId="{C0B01522-572F-4BE3-85A8-831C4EA6A96D}" destId="{7147AFC1-874C-4068-A0E5-2B5D2BAA30CF}" srcOrd="1" destOrd="0" presId="urn:microsoft.com/office/officeart/2005/8/layout/hierarchy2"/>
    <dgm:cxn modelId="{548223AB-FFA7-45E9-8607-2891CE5F6E07}" type="presOf" srcId="{4187188D-AB3B-4986-874A-9C3A29EB1DF8}" destId="{F39E15E6-5ABB-4BE2-B29E-F72A1DBB94BF}" srcOrd="1" destOrd="0" presId="urn:microsoft.com/office/officeart/2005/8/layout/hierarchy2"/>
    <dgm:cxn modelId="{9A75DDAB-D907-48C2-99D2-7A8E31811B75}" type="presOf" srcId="{CB0E43F9-CE3A-43CB-BE68-130718DAA035}" destId="{D684572C-E355-4511-80B7-8D80D4C6C314}" srcOrd="0" destOrd="0" presId="urn:microsoft.com/office/officeart/2005/8/layout/hierarchy2"/>
    <dgm:cxn modelId="{18BB78AF-8FA8-4CB2-AEB8-48917C55C9A2}" srcId="{58485329-7E82-4956-9C3D-A2AC042F6CBC}" destId="{29E6E0BD-18FF-4AA6-B9EA-86AE52E9B3E6}" srcOrd="2" destOrd="0" parTransId="{11ACC2CB-887F-4057-9E1B-5F3DB96B609C}" sibTransId="{13C9FCA9-5F6D-49C0-939C-6A009E3844AE}"/>
    <dgm:cxn modelId="{C5738EAF-8EAC-4C5E-81E9-54700284B193}" type="presOf" srcId="{8A6A1E82-ECA4-46FA-8DC1-A103BF4296B3}" destId="{44879375-343E-4DA3-9580-FEF3B5331E34}" srcOrd="0" destOrd="0" presId="urn:microsoft.com/office/officeart/2005/8/layout/hierarchy2"/>
    <dgm:cxn modelId="{461E07B6-CDCA-44E0-832F-CBCB1EBC0570}" type="presOf" srcId="{D15EBF8E-32F7-4D28-BBCC-264B92903191}" destId="{CC64FB3C-7F5E-41E8-A18E-41EFFC82FBF4}" srcOrd="0" destOrd="0" presId="urn:microsoft.com/office/officeart/2005/8/layout/hierarchy2"/>
    <dgm:cxn modelId="{7EB42BB7-912E-4BF4-9A4D-E11B9ADB7988}" srcId="{58485329-7E82-4956-9C3D-A2AC042F6CBC}" destId="{54B4042D-3B6B-4CD8-ACB0-D92D73B24461}" srcOrd="1" destOrd="0" parTransId="{7CA53434-92EB-4A58-92A8-8E0536B39059}" sibTransId="{78FB838F-CB86-4350-BBFE-AF885CA15F5E}"/>
    <dgm:cxn modelId="{53B7DFB9-23E3-4151-AD44-B9143243302A}" type="presOf" srcId="{8DDBC603-BEFD-4BBE-AE5B-8018E5B8086F}" destId="{D966BAB8-E467-4C2D-8E47-76C63CCE78CA}" srcOrd="0" destOrd="0" presId="urn:microsoft.com/office/officeart/2005/8/layout/hierarchy2"/>
    <dgm:cxn modelId="{9B17E8B9-DDB4-45F0-B310-993DDCE71070}" type="presOf" srcId="{158458C7-24E9-47A1-8789-64418D6232DA}" destId="{0DC06AF7-CD37-4E85-890E-1BACE90803B9}" srcOrd="0" destOrd="0" presId="urn:microsoft.com/office/officeart/2005/8/layout/hierarchy2"/>
    <dgm:cxn modelId="{EF9AEABD-2DFC-4C0D-B372-0E2D2DB0768D}" type="presOf" srcId="{11ACC2CB-887F-4057-9E1B-5F3DB96B609C}" destId="{6FE0EB3E-024C-460F-B800-F735171DCB74}" srcOrd="0" destOrd="0" presId="urn:microsoft.com/office/officeart/2005/8/layout/hierarchy2"/>
    <dgm:cxn modelId="{35CC41C4-E937-4CCB-86C1-F6EAD8AFC3D6}" type="presOf" srcId="{E9A7D14D-95DF-442A-A1FF-EE8BB1F993EB}" destId="{219C4FA7-D21C-49E7-8735-71F7750B8884}" srcOrd="1" destOrd="0" presId="urn:microsoft.com/office/officeart/2005/8/layout/hierarchy2"/>
    <dgm:cxn modelId="{8A3FE7C6-52E3-4EBD-9E91-25C042D21477}" srcId="{139BA702-C934-4F9A-B7B7-C33DF4782121}" destId="{39D3A6DD-E121-4B73-AA0F-63D34EBE258D}" srcOrd="0" destOrd="0" parTransId="{0D26926A-118A-47DB-89F9-51057B4FACDF}" sibTransId="{B71EA393-F59F-4317-9272-64E4D4457077}"/>
    <dgm:cxn modelId="{73DB3EC7-D39F-4FA9-B560-6EA28CC6276B}" srcId="{8DDBC603-BEFD-4BBE-AE5B-8018E5B8086F}" destId="{2FB991E8-D9EE-4E85-BFAA-D67EC2F6CFAD}" srcOrd="2" destOrd="0" parTransId="{52AE1403-4423-43C2-9EDB-4FD647951AF6}" sibTransId="{9F9D570B-86AE-4919-8BC4-F364B4603766}"/>
    <dgm:cxn modelId="{BA2946C7-E068-461C-BD2C-91C887EDE9FB}" type="presOf" srcId="{8BC3AF8D-BDCA-485E-99ED-7BCD21A7A8BE}" destId="{64CE4DA0-CB52-40F5-87FE-3323A8B686C0}" srcOrd="1" destOrd="0" presId="urn:microsoft.com/office/officeart/2005/8/layout/hierarchy2"/>
    <dgm:cxn modelId="{42056FC8-2556-4B8C-BE5B-5A3FCA2E193E}" type="presOf" srcId="{92C8E851-DF44-4F8D-BEDE-5222E935AD4F}" destId="{290D9B9B-BE63-4EFC-BA22-530692FAC907}" srcOrd="0" destOrd="0" presId="urn:microsoft.com/office/officeart/2005/8/layout/hierarchy2"/>
    <dgm:cxn modelId="{90DF43CF-9FBD-4842-AD73-B7560E791855}" type="presOf" srcId="{D15EBF8E-32F7-4D28-BBCC-264B92903191}" destId="{ACF354E4-2A71-4E4E-900C-25A93BA41C35}" srcOrd="1" destOrd="0" presId="urn:microsoft.com/office/officeart/2005/8/layout/hierarchy2"/>
    <dgm:cxn modelId="{E728FBD7-DF83-41E5-B838-ADD9F7504CDA}" type="presOf" srcId="{A28DC008-AB4D-4928-9001-84A78B1ECA35}" destId="{191C13B7-FB41-4CAD-B6E4-91C96B40A0E7}" srcOrd="0" destOrd="0" presId="urn:microsoft.com/office/officeart/2005/8/layout/hierarchy2"/>
    <dgm:cxn modelId="{330442D8-1BFF-40A5-8875-8BE48F7CA9E6}" type="presOf" srcId="{8A6A1E82-ECA4-46FA-8DC1-A103BF4296B3}" destId="{949792E4-020E-4EED-A151-D4E70A5D6043}" srcOrd="1" destOrd="0" presId="urn:microsoft.com/office/officeart/2005/8/layout/hierarchy2"/>
    <dgm:cxn modelId="{8CE779D8-2091-4918-8C5C-5CA6F1502954}" type="presOf" srcId="{A16E0651-75C5-479A-B4C1-0D1775FED3A4}" destId="{2B776E50-862A-47FF-AD76-05D934A6F7E1}" srcOrd="0" destOrd="0" presId="urn:microsoft.com/office/officeart/2005/8/layout/hierarchy2"/>
    <dgm:cxn modelId="{A9C1F1D8-C7C5-4F29-B502-23CA37BAFD82}" type="presOf" srcId="{AC20DCF0-5481-4668-9559-CE182FF05071}" destId="{F9D369C8-3982-4035-BE7A-683BD9C0F7AD}" srcOrd="0" destOrd="0" presId="urn:microsoft.com/office/officeart/2005/8/layout/hierarchy2"/>
    <dgm:cxn modelId="{937BA5E0-6AE1-4C36-837A-44E15B54FE6A}" type="presOf" srcId="{C0B01522-572F-4BE3-85A8-831C4EA6A96D}" destId="{B32CBAD7-B587-4853-B82A-335DBC3D01A8}" srcOrd="0" destOrd="0" presId="urn:microsoft.com/office/officeart/2005/8/layout/hierarchy2"/>
    <dgm:cxn modelId="{8365B9E2-EA9C-433D-BD8C-9C7B3FB8FCD0}" type="presOf" srcId="{11ACC2CB-887F-4057-9E1B-5F3DB96B609C}" destId="{017EC8A2-1500-430B-928E-1ECA2A8A1EE0}" srcOrd="1" destOrd="0" presId="urn:microsoft.com/office/officeart/2005/8/layout/hierarchy2"/>
    <dgm:cxn modelId="{0AB09EE4-E8BC-4C81-8C1B-644507595BBA}" srcId="{58485329-7E82-4956-9C3D-A2AC042F6CBC}" destId="{9EF43B03-B2F3-469C-BC4E-F54C2F7B4593}" srcOrd="0" destOrd="0" parTransId="{7EA316D4-DCD4-41BF-826E-685E96EDB0EF}" sibTransId="{10765302-C401-4EE1-85DA-7BEDE85BDFB9}"/>
    <dgm:cxn modelId="{791BC5E5-CD3A-4CEB-910C-628260F3757A}" type="presOf" srcId="{E1735D46-3ED5-41F3-8AE8-AC8BC8FABA6A}" destId="{73DA6136-2269-4570-883A-EC32DC1FFA84}" srcOrd="1" destOrd="0" presId="urn:microsoft.com/office/officeart/2005/8/layout/hierarchy2"/>
    <dgm:cxn modelId="{E9C848E6-62C8-4276-B910-C97EC761416F}" type="presOf" srcId="{CB6484E3-C815-4FB8-9E5D-9B7385B796BA}" destId="{B8BE9FB4-6583-4BE8-8FC7-4C2C92C56E14}" srcOrd="0" destOrd="0" presId="urn:microsoft.com/office/officeart/2005/8/layout/hierarchy2"/>
    <dgm:cxn modelId="{CFF5DBE8-6952-4CC0-B312-C08A9D1A70D4}" type="presOf" srcId="{DACB69D8-A284-44D5-98BC-3F063E9659E7}" destId="{54EC297E-27C4-47F2-BAF9-1B75BB5B1491}" srcOrd="0" destOrd="0" presId="urn:microsoft.com/office/officeart/2005/8/layout/hierarchy2"/>
    <dgm:cxn modelId="{C1122CEA-C1CE-408C-95E7-52D6ECBA56C5}" srcId="{58485329-7E82-4956-9C3D-A2AC042F6CBC}" destId="{C9F3A3BC-01CB-4E23-A9BC-A2F590301B29}" srcOrd="4" destOrd="0" parTransId="{C0B01522-572F-4BE3-85A8-831C4EA6A96D}" sibTransId="{8C32832B-F64E-4A1B-BF01-085519FB66D1}"/>
    <dgm:cxn modelId="{B013E6EA-E083-44B8-A077-CACD88C4F363}" type="presOf" srcId="{C02EFE08-E6F2-4EC6-B0B0-356401991865}" destId="{472464D0-3A83-4B1A-B91A-C52B61E20587}" srcOrd="0" destOrd="0" presId="urn:microsoft.com/office/officeart/2005/8/layout/hierarchy2"/>
    <dgm:cxn modelId="{C7629BF0-3810-42B4-AC01-44D3325952C9}" type="presOf" srcId="{0D26926A-118A-47DB-89F9-51057B4FACDF}" destId="{C9F35531-E94D-47FD-875B-F6DD9B27CB7A}" srcOrd="0" destOrd="0" presId="urn:microsoft.com/office/officeart/2005/8/layout/hierarchy2"/>
    <dgm:cxn modelId="{E69AD4F4-4ADD-4335-97D7-C098F0F85815}" srcId="{8DDBC603-BEFD-4BBE-AE5B-8018E5B8086F}" destId="{A05CA43B-632E-42A0-96E2-C1E617B6EA4A}" srcOrd="3" destOrd="0" parTransId="{8A6A1E82-ECA4-46FA-8DC1-A103BF4296B3}" sibTransId="{155DC718-49AD-422B-B8A4-2FFAB2AC48B5}"/>
    <dgm:cxn modelId="{D57EA8F5-FC8C-4C09-BCD0-DA6A71C52FE9}" type="presOf" srcId="{A05CA43B-632E-42A0-96E2-C1E617B6EA4A}" destId="{700877DD-7554-4BA7-9DBE-97837A027F17}" srcOrd="0" destOrd="0" presId="urn:microsoft.com/office/officeart/2005/8/layout/hierarchy2"/>
    <dgm:cxn modelId="{9DA322F8-EF35-4BD7-A4DE-42D342D57B2F}" type="presOf" srcId="{1D67680D-52DE-4D26-B731-2A7110A1D70D}" destId="{9CEEA880-B852-4528-95A0-FA824D0E449C}" srcOrd="0" destOrd="0" presId="urn:microsoft.com/office/officeart/2005/8/layout/hierarchy2"/>
    <dgm:cxn modelId="{B4D540FA-9383-407F-B270-1F507D5C9C48}" srcId="{39D3A6DD-E121-4B73-AA0F-63D34EBE258D}" destId="{4B720A9B-E30D-4D84-884D-3F2C34643DB1}" srcOrd="1" destOrd="0" parTransId="{8BC3AF8D-BDCA-485E-99ED-7BCD21A7A8BE}" sibTransId="{60BC6B2F-68EE-4AD7-A294-057390858B83}"/>
    <dgm:cxn modelId="{7F958EFA-8515-4BE5-A4C6-A8CE631ED3CA}" type="presOf" srcId="{9A1DD4A6-82BD-4752-A451-64CB816406B0}" destId="{4717275B-2373-4B4B-86D7-926BDF0CF7AD}" srcOrd="1" destOrd="0" presId="urn:microsoft.com/office/officeart/2005/8/layout/hierarchy2"/>
    <dgm:cxn modelId="{341EFAFA-3129-4ED5-A032-BD0723C7DBEC}" type="presOf" srcId="{7CA53434-92EB-4A58-92A8-8E0536B39059}" destId="{A7754684-94AA-4060-8E5D-B4068513C030}" srcOrd="1" destOrd="0" presId="urn:microsoft.com/office/officeart/2005/8/layout/hierarchy2"/>
    <dgm:cxn modelId="{B15931FB-5CB5-4B28-BB74-2CF0B052C942}" srcId="{8DDBC603-BEFD-4BBE-AE5B-8018E5B8086F}" destId="{AC20DCF0-5481-4668-9559-CE182FF05071}" srcOrd="5" destOrd="0" parTransId="{CB6484E3-C815-4FB8-9E5D-9B7385B796BA}" sibTransId="{7304512C-9F19-414D-B680-2AB067461C33}"/>
    <dgm:cxn modelId="{0C12D2FB-D852-4367-AE32-3C21C1DE788A}" type="presOf" srcId="{E1735D46-3ED5-41F3-8AE8-AC8BC8FABA6A}" destId="{66DBE72E-A5E3-408F-A5E3-4ACFBFD4B5CB}" srcOrd="0" destOrd="0" presId="urn:microsoft.com/office/officeart/2005/8/layout/hierarchy2"/>
    <dgm:cxn modelId="{EFFE36D1-741E-42CE-BE7D-AF8A0F7FF330}" type="presParOf" srcId="{644EEC5F-1D88-4A83-97B5-48E4214448B9}" destId="{7811150A-A3B9-4997-A040-AEE0D0E007A0}" srcOrd="0" destOrd="0" presId="urn:microsoft.com/office/officeart/2005/8/layout/hierarchy2"/>
    <dgm:cxn modelId="{86F93E54-3D97-4BD1-A5CC-2B70EA563698}" type="presParOf" srcId="{7811150A-A3B9-4997-A040-AEE0D0E007A0}" destId="{370F8BDB-176A-4DE7-B3FB-7612A96CC32B}" srcOrd="0" destOrd="0" presId="urn:microsoft.com/office/officeart/2005/8/layout/hierarchy2"/>
    <dgm:cxn modelId="{59D588D2-8D5D-4376-8AE7-99CC543C4567}" type="presParOf" srcId="{7811150A-A3B9-4997-A040-AEE0D0E007A0}" destId="{74E38715-5C1E-46CF-A190-D884C0148143}" srcOrd="1" destOrd="0" presId="urn:microsoft.com/office/officeart/2005/8/layout/hierarchy2"/>
    <dgm:cxn modelId="{968DA671-7735-4974-BB61-F4E44CCD9179}" type="presParOf" srcId="{74E38715-5C1E-46CF-A190-D884C0148143}" destId="{C9F35531-E94D-47FD-875B-F6DD9B27CB7A}" srcOrd="0" destOrd="0" presId="urn:microsoft.com/office/officeart/2005/8/layout/hierarchy2"/>
    <dgm:cxn modelId="{703106C1-124C-4229-8E4C-4402381C8F51}" type="presParOf" srcId="{C9F35531-E94D-47FD-875B-F6DD9B27CB7A}" destId="{379F688B-DC85-453F-B18C-A697ED2A240F}" srcOrd="0" destOrd="0" presId="urn:microsoft.com/office/officeart/2005/8/layout/hierarchy2"/>
    <dgm:cxn modelId="{B1A2195E-625B-497B-BCCD-3334849EA373}" type="presParOf" srcId="{74E38715-5C1E-46CF-A190-D884C0148143}" destId="{436C0A92-8DCF-4944-A554-6B24B9C2BFC8}" srcOrd="1" destOrd="0" presId="urn:microsoft.com/office/officeart/2005/8/layout/hierarchy2"/>
    <dgm:cxn modelId="{EC92F1C8-C4AB-4296-A695-B913EA138E8C}" type="presParOf" srcId="{436C0A92-8DCF-4944-A554-6B24B9C2BFC8}" destId="{9C0146ED-A3FC-419F-AC80-C909132178A5}" srcOrd="0" destOrd="0" presId="urn:microsoft.com/office/officeart/2005/8/layout/hierarchy2"/>
    <dgm:cxn modelId="{4C3071F4-8758-4BB8-B47A-BBE14C8702D6}" type="presParOf" srcId="{436C0A92-8DCF-4944-A554-6B24B9C2BFC8}" destId="{1377F44A-9833-4894-B809-B5741EE22BF0}" srcOrd="1" destOrd="0" presId="urn:microsoft.com/office/officeart/2005/8/layout/hierarchy2"/>
    <dgm:cxn modelId="{23BA9BD5-C86D-45F3-8A21-AF3C2CF498F5}" type="presParOf" srcId="{1377F44A-9833-4894-B809-B5741EE22BF0}" destId="{9CEEA880-B852-4528-95A0-FA824D0E449C}" srcOrd="0" destOrd="0" presId="urn:microsoft.com/office/officeart/2005/8/layout/hierarchy2"/>
    <dgm:cxn modelId="{598B182E-BEF1-4418-A093-8F84F2C79187}" type="presParOf" srcId="{9CEEA880-B852-4528-95A0-FA824D0E449C}" destId="{D1697E49-F90F-4C0E-A75E-BAE7E05BE699}" srcOrd="0" destOrd="0" presId="urn:microsoft.com/office/officeart/2005/8/layout/hierarchy2"/>
    <dgm:cxn modelId="{8EDBE6F0-2AC4-46D5-BE6C-3241536E92F2}" type="presParOf" srcId="{1377F44A-9833-4894-B809-B5741EE22BF0}" destId="{DB3787C6-4766-474A-A3B3-69D12D0B1556}" srcOrd="1" destOrd="0" presId="urn:microsoft.com/office/officeart/2005/8/layout/hierarchy2"/>
    <dgm:cxn modelId="{D8717B86-65EF-4F75-B338-76087C1D444B}" type="presParOf" srcId="{DB3787C6-4766-474A-A3B3-69D12D0B1556}" destId="{D966BAB8-E467-4C2D-8E47-76C63CCE78CA}" srcOrd="0" destOrd="0" presId="urn:microsoft.com/office/officeart/2005/8/layout/hierarchy2"/>
    <dgm:cxn modelId="{9DD8D22E-725A-4C3D-858A-B2F570771369}" type="presParOf" srcId="{DB3787C6-4766-474A-A3B3-69D12D0B1556}" destId="{FAEFC4F2-64E8-4A61-83A3-A06D7CE722CF}" srcOrd="1" destOrd="0" presId="urn:microsoft.com/office/officeart/2005/8/layout/hierarchy2"/>
    <dgm:cxn modelId="{094A62C8-7091-4CA9-B5F7-A7ADD62A159D}" type="presParOf" srcId="{FAEFC4F2-64E8-4A61-83A3-A06D7CE722CF}" destId="{CC64FB3C-7F5E-41E8-A18E-41EFFC82FBF4}" srcOrd="0" destOrd="0" presId="urn:microsoft.com/office/officeart/2005/8/layout/hierarchy2"/>
    <dgm:cxn modelId="{995E7B1F-4A40-40C4-8BEC-A1667E30D729}" type="presParOf" srcId="{CC64FB3C-7F5E-41E8-A18E-41EFFC82FBF4}" destId="{ACF354E4-2A71-4E4E-900C-25A93BA41C35}" srcOrd="0" destOrd="0" presId="urn:microsoft.com/office/officeart/2005/8/layout/hierarchy2"/>
    <dgm:cxn modelId="{6F012EA6-754D-44C8-B42B-567E55B935EC}" type="presParOf" srcId="{FAEFC4F2-64E8-4A61-83A3-A06D7CE722CF}" destId="{26F2831A-92AE-4BBC-A84F-CDC5EC1231B2}" srcOrd="1" destOrd="0" presId="urn:microsoft.com/office/officeart/2005/8/layout/hierarchy2"/>
    <dgm:cxn modelId="{7FD96507-9320-49B5-8DB2-89CD84238966}" type="presParOf" srcId="{26F2831A-92AE-4BBC-A84F-CDC5EC1231B2}" destId="{290D9B9B-BE63-4EFC-BA22-530692FAC907}" srcOrd="0" destOrd="0" presId="urn:microsoft.com/office/officeart/2005/8/layout/hierarchy2"/>
    <dgm:cxn modelId="{CEF6615A-5326-4FA5-8F8B-6F0BE1D260BC}" type="presParOf" srcId="{26F2831A-92AE-4BBC-A84F-CDC5EC1231B2}" destId="{7AB1B658-CE57-4ADB-8628-E4B7FA90DED5}" srcOrd="1" destOrd="0" presId="urn:microsoft.com/office/officeart/2005/8/layout/hierarchy2"/>
    <dgm:cxn modelId="{76506F49-DCC8-456F-AE0B-730B1B27E60F}" type="presParOf" srcId="{FAEFC4F2-64E8-4A61-83A3-A06D7CE722CF}" destId="{B9693C6B-2643-40D1-823D-9D2286FC1701}" srcOrd="2" destOrd="0" presId="urn:microsoft.com/office/officeart/2005/8/layout/hierarchy2"/>
    <dgm:cxn modelId="{7AC09E69-E20E-474F-8147-14F9C869D4B6}" type="presParOf" srcId="{B9693C6B-2643-40D1-823D-9D2286FC1701}" destId="{4717275B-2373-4B4B-86D7-926BDF0CF7AD}" srcOrd="0" destOrd="0" presId="urn:microsoft.com/office/officeart/2005/8/layout/hierarchy2"/>
    <dgm:cxn modelId="{65039BA5-4CDC-43F5-96B3-FC173AD5BA23}" type="presParOf" srcId="{FAEFC4F2-64E8-4A61-83A3-A06D7CE722CF}" destId="{48EF0D1E-2CFE-46DE-A129-9BD746C62B44}" srcOrd="3" destOrd="0" presId="urn:microsoft.com/office/officeart/2005/8/layout/hierarchy2"/>
    <dgm:cxn modelId="{C0E6BB4D-D4CE-4974-B53B-73552B778C31}" type="presParOf" srcId="{48EF0D1E-2CFE-46DE-A129-9BD746C62B44}" destId="{159F9E4D-EF0E-4935-B2DE-CF49FC4796A7}" srcOrd="0" destOrd="0" presId="urn:microsoft.com/office/officeart/2005/8/layout/hierarchy2"/>
    <dgm:cxn modelId="{CEB03307-5BC4-41D7-96B5-00BCA5D7F3D9}" type="presParOf" srcId="{48EF0D1E-2CFE-46DE-A129-9BD746C62B44}" destId="{6BA883A4-81A2-4918-8D62-DBB28880C5CC}" srcOrd="1" destOrd="0" presId="urn:microsoft.com/office/officeart/2005/8/layout/hierarchy2"/>
    <dgm:cxn modelId="{D4B46523-F8A6-4886-8E52-903E9AC896A5}" type="presParOf" srcId="{FAEFC4F2-64E8-4A61-83A3-A06D7CE722CF}" destId="{C25042FC-B908-422E-8963-4F6AD36B4440}" srcOrd="4" destOrd="0" presId="urn:microsoft.com/office/officeart/2005/8/layout/hierarchy2"/>
    <dgm:cxn modelId="{893A633F-0AE8-4FD7-8BAF-5BE123EFD175}" type="presParOf" srcId="{C25042FC-B908-422E-8963-4F6AD36B4440}" destId="{26C3B8B6-663E-44D1-8AB3-2D0CFE207B37}" srcOrd="0" destOrd="0" presId="urn:microsoft.com/office/officeart/2005/8/layout/hierarchy2"/>
    <dgm:cxn modelId="{423A2BE1-1F63-4C60-A61C-2DBA483FA6FC}" type="presParOf" srcId="{FAEFC4F2-64E8-4A61-83A3-A06D7CE722CF}" destId="{332BD388-847B-4239-82DE-68E97C644697}" srcOrd="5" destOrd="0" presId="urn:microsoft.com/office/officeart/2005/8/layout/hierarchy2"/>
    <dgm:cxn modelId="{6AC09B7B-F5FE-441A-A802-B57C49F8AA8B}" type="presParOf" srcId="{332BD388-847B-4239-82DE-68E97C644697}" destId="{69B9F047-AB6D-43D3-B168-700B198C8F76}" srcOrd="0" destOrd="0" presId="urn:microsoft.com/office/officeart/2005/8/layout/hierarchy2"/>
    <dgm:cxn modelId="{88E2E1A5-C064-46C2-8B23-D9D68009318A}" type="presParOf" srcId="{332BD388-847B-4239-82DE-68E97C644697}" destId="{62FC9867-0EC3-4334-ABE0-1B4ECC93CCE0}" srcOrd="1" destOrd="0" presId="urn:microsoft.com/office/officeart/2005/8/layout/hierarchy2"/>
    <dgm:cxn modelId="{A2FDF41E-2005-4C46-B386-13FDEDB348E9}" type="presParOf" srcId="{FAEFC4F2-64E8-4A61-83A3-A06D7CE722CF}" destId="{44879375-343E-4DA3-9580-FEF3B5331E34}" srcOrd="6" destOrd="0" presId="urn:microsoft.com/office/officeart/2005/8/layout/hierarchy2"/>
    <dgm:cxn modelId="{C94ECAF0-D2DA-433D-A059-2E8411A8D9C6}" type="presParOf" srcId="{44879375-343E-4DA3-9580-FEF3B5331E34}" destId="{949792E4-020E-4EED-A151-D4E70A5D6043}" srcOrd="0" destOrd="0" presId="urn:microsoft.com/office/officeart/2005/8/layout/hierarchy2"/>
    <dgm:cxn modelId="{117A89A9-96F8-4098-AAF3-103AE9149261}" type="presParOf" srcId="{FAEFC4F2-64E8-4A61-83A3-A06D7CE722CF}" destId="{938714E8-A322-4C4D-8699-1359150B20DB}" srcOrd="7" destOrd="0" presId="urn:microsoft.com/office/officeart/2005/8/layout/hierarchy2"/>
    <dgm:cxn modelId="{16667C9B-10AD-44A2-B6AE-4FB1B8E948F7}" type="presParOf" srcId="{938714E8-A322-4C4D-8699-1359150B20DB}" destId="{700877DD-7554-4BA7-9DBE-97837A027F17}" srcOrd="0" destOrd="0" presId="urn:microsoft.com/office/officeart/2005/8/layout/hierarchy2"/>
    <dgm:cxn modelId="{1D0D3616-AAC1-43B1-A602-E9F73116869D}" type="presParOf" srcId="{938714E8-A322-4C4D-8699-1359150B20DB}" destId="{A63BC8F4-881E-4B2C-9DB2-E6CEAA7301BD}" srcOrd="1" destOrd="0" presId="urn:microsoft.com/office/officeart/2005/8/layout/hierarchy2"/>
    <dgm:cxn modelId="{7DF4B21D-7227-41AE-8BD9-F792941AC000}" type="presParOf" srcId="{FAEFC4F2-64E8-4A61-83A3-A06D7CE722CF}" destId="{191C13B7-FB41-4CAD-B6E4-91C96B40A0E7}" srcOrd="8" destOrd="0" presId="urn:microsoft.com/office/officeart/2005/8/layout/hierarchy2"/>
    <dgm:cxn modelId="{9976DDF1-0253-44E4-A2DF-EE7ED287533B}" type="presParOf" srcId="{191C13B7-FB41-4CAD-B6E4-91C96B40A0E7}" destId="{11DF33AD-A358-4E51-964C-04B4012EAC5D}" srcOrd="0" destOrd="0" presId="urn:microsoft.com/office/officeart/2005/8/layout/hierarchy2"/>
    <dgm:cxn modelId="{50145BA8-6624-452E-8336-74E6F1A6E797}" type="presParOf" srcId="{FAEFC4F2-64E8-4A61-83A3-A06D7CE722CF}" destId="{30D2C725-7C1C-4D5D-9B3B-94542845AEC5}" srcOrd="9" destOrd="0" presId="urn:microsoft.com/office/officeart/2005/8/layout/hierarchy2"/>
    <dgm:cxn modelId="{19B0A9CB-D5E1-45BC-B0FD-5C5963F595C4}" type="presParOf" srcId="{30D2C725-7C1C-4D5D-9B3B-94542845AEC5}" destId="{D684572C-E355-4511-80B7-8D80D4C6C314}" srcOrd="0" destOrd="0" presId="urn:microsoft.com/office/officeart/2005/8/layout/hierarchy2"/>
    <dgm:cxn modelId="{AA374FF5-015B-4C69-80ED-985973B58E19}" type="presParOf" srcId="{30D2C725-7C1C-4D5D-9B3B-94542845AEC5}" destId="{0B27BF1F-A28D-4586-ADC9-3D33B43D5379}" srcOrd="1" destOrd="0" presId="urn:microsoft.com/office/officeart/2005/8/layout/hierarchy2"/>
    <dgm:cxn modelId="{C33E3264-8F1E-4318-87B2-2DA5B585FD57}" type="presParOf" srcId="{0B27BF1F-A28D-4586-ADC9-3D33B43D5379}" destId="{007BB663-F205-4580-A185-FF799351BF71}" srcOrd="0" destOrd="0" presId="urn:microsoft.com/office/officeart/2005/8/layout/hierarchy2"/>
    <dgm:cxn modelId="{95097A70-8718-4C30-A94B-2F5E7B95327F}" type="presParOf" srcId="{007BB663-F205-4580-A185-FF799351BF71}" destId="{DF4DABA4-3B37-42BC-96A3-ECC4DEF4C432}" srcOrd="0" destOrd="0" presId="urn:microsoft.com/office/officeart/2005/8/layout/hierarchy2"/>
    <dgm:cxn modelId="{77D3BE13-C972-4769-AD03-2B8DAEB8AB41}" type="presParOf" srcId="{0B27BF1F-A28D-4586-ADC9-3D33B43D5379}" destId="{E0079DB2-9520-494D-BC44-2CF8327E2F7D}" srcOrd="1" destOrd="0" presId="urn:microsoft.com/office/officeart/2005/8/layout/hierarchy2"/>
    <dgm:cxn modelId="{AFAA8702-6D3A-435A-BFAA-B660A5F706C5}" type="presParOf" srcId="{E0079DB2-9520-494D-BC44-2CF8327E2F7D}" destId="{100F708B-2A4D-4E6F-8F40-97CE5406A178}" srcOrd="0" destOrd="0" presId="urn:microsoft.com/office/officeart/2005/8/layout/hierarchy2"/>
    <dgm:cxn modelId="{177083AD-8E85-4EC8-9A5F-CFAA2CAE754B}" type="presParOf" srcId="{E0079DB2-9520-494D-BC44-2CF8327E2F7D}" destId="{A12BECFB-DEEE-4970-9F17-F3BCE4A975E4}" srcOrd="1" destOrd="0" presId="urn:microsoft.com/office/officeart/2005/8/layout/hierarchy2"/>
    <dgm:cxn modelId="{59EF2177-FF07-4349-9182-8D9ECA511058}" type="presParOf" srcId="{A12BECFB-DEEE-4970-9F17-F3BCE4A975E4}" destId="{E5982D58-6A7B-418A-80E7-220AAA398204}" srcOrd="0" destOrd="0" presId="urn:microsoft.com/office/officeart/2005/8/layout/hierarchy2"/>
    <dgm:cxn modelId="{D761DF2F-810D-4F91-BD56-1FD2051AEC35}" type="presParOf" srcId="{E5982D58-6A7B-418A-80E7-220AAA398204}" destId="{1C213810-A2EC-459A-8E96-FDF99CB11DCE}" srcOrd="0" destOrd="0" presId="urn:microsoft.com/office/officeart/2005/8/layout/hierarchy2"/>
    <dgm:cxn modelId="{F3CBE897-2C3D-401B-B55C-27876169D23F}" type="presParOf" srcId="{A12BECFB-DEEE-4970-9F17-F3BCE4A975E4}" destId="{1150E67F-62EA-4908-9352-ED5309DE54F9}" srcOrd="1" destOrd="0" presId="urn:microsoft.com/office/officeart/2005/8/layout/hierarchy2"/>
    <dgm:cxn modelId="{CABD02DE-939E-4FE6-AEB1-3A927E98A5D9}" type="presParOf" srcId="{1150E67F-62EA-4908-9352-ED5309DE54F9}" destId="{BFA29B32-8AC0-48D8-80BB-85ADBE0F5066}" srcOrd="0" destOrd="0" presId="urn:microsoft.com/office/officeart/2005/8/layout/hierarchy2"/>
    <dgm:cxn modelId="{84B64FEC-78F4-4FCB-87B4-FBAD857D0594}" type="presParOf" srcId="{1150E67F-62EA-4908-9352-ED5309DE54F9}" destId="{6095F9B1-09DA-4EF8-9DEE-39D520A47A61}" srcOrd="1" destOrd="0" presId="urn:microsoft.com/office/officeart/2005/8/layout/hierarchy2"/>
    <dgm:cxn modelId="{1EC77668-D247-48F1-8D3E-D62C57640B69}" type="presParOf" srcId="{A12BECFB-DEEE-4970-9F17-F3BCE4A975E4}" destId="{E63DE024-5AE6-4D91-B9FF-C6D6948D6F11}" srcOrd="2" destOrd="0" presId="urn:microsoft.com/office/officeart/2005/8/layout/hierarchy2"/>
    <dgm:cxn modelId="{2CF501D3-1F42-4200-8728-ADFA05DF00D2}" type="presParOf" srcId="{E63DE024-5AE6-4D91-B9FF-C6D6948D6F11}" destId="{A7754684-94AA-4060-8E5D-B4068513C030}" srcOrd="0" destOrd="0" presId="urn:microsoft.com/office/officeart/2005/8/layout/hierarchy2"/>
    <dgm:cxn modelId="{47FE31BF-0124-4BB3-BDCA-9076C99C1E9D}" type="presParOf" srcId="{A12BECFB-DEEE-4970-9F17-F3BCE4A975E4}" destId="{84195A28-184D-41C9-8984-5A9903371B13}" srcOrd="3" destOrd="0" presId="urn:microsoft.com/office/officeart/2005/8/layout/hierarchy2"/>
    <dgm:cxn modelId="{5C9772D2-DACC-42A6-9735-2F434759A5C4}" type="presParOf" srcId="{84195A28-184D-41C9-8984-5A9903371B13}" destId="{CA5FC43A-7464-4E2A-9EB7-794700ED16D6}" srcOrd="0" destOrd="0" presId="urn:microsoft.com/office/officeart/2005/8/layout/hierarchy2"/>
    <dgm:cxn modelId="{1D34081F-674F-428F-85F9-209FA8549BFF}" type="presParOf" srcId="{84195A28-184D-41C9-8984-5A9903371B13}" destId="{10AF7EEA-B10E-401E-9639-280050849FDC}" srcOrd="1" destOrd="0" presId="urn:microsoft.com/office/officeart/2005/8/layout/hierarchy2"/>
    <dgm:cxn modelId="{836C8530-2007-4775-A285-5DC703981FB3}" type="presParOf" srcId="{A12BECFB-DEEE-4970-9F17-F3BCE4A975E4}" destId="{6FE0EB3E-024C-460F-B800-F735171DCB74}" srcOrd="4" destOrd="0" presId="urn:microsoft.com/office/officeart/2005/8/layout/hierarchy2"/>
    <dgm:cxn modelId="{84F40E52-1D77-460F-881E-1424C174D64E}" type="presParOf" srcId="{6FE0EB3E-024C-460F-B800-F735171DCB74}" destId="{017EC8A2-1500-430B-928E-1ECA2A8A1EE0}" srcOrd="0" destOrd="0" presId="urn:microsoft.com/office/officeart/2005/8/layout/hierarchy2"/>
    <dgm:cxn modelId="{6D40FC34-EE6B-45D8-980F-31B5AB332A90}" type="presParOf" srcId="{A12BECFB-DEEE-4970-9F17-F3BCE4A975E4}" destId="{C128D0ED-0EE8-4488-8FE5-8EA76BFCB6AD}" srcOrd="5" destOrd="0" presId="urn:microsoft.com/office/officeart/2005/8/layout/hierarchy2"/>
    <dgm:cxn modelId="{8590E15C-1EB8-425C-AE98-B9B52AA699E4}" type="presParOf" srcId="{C128D0ED-0EE8-4488-8FE5-8EA76BFCB6AD}" destId="{7764B9B1-A60A-4D85-9A54-E602B8877B36}" srcOrd="0" destOrd="0" presId="urn:microsoft.com/office/officeart/2005/8/layout/hierarchy2"/>
    <dgm:cxn modelId="{39F3DC4D-96E0-437D-BE08-EBDC53E516D6}" type="presParOf" srcId="{C128D0ED-0EE8-4488-8FE5-8EA76BFCB6AD}" destId="{776000AB-1BA3-4303-879D-C8A0897D24B4}" srcOrd="1" destOrd="0" presId="urn:microsoft.com/office/officeart/2005/8/layout/hierarchy2"/>
    <dgm:cxn modelId="{607DFE7D-78E1-4CE1-90EC-1FEF73B85006}" type="presParOf" srcId="{A12BECFB-DEEE-4970-9F17-F3BCE4A975E4}" destId="{8B29CF07-5058-4B94-BE09-D11782419F0D}" srcOrd="6" destOrd="0" presId="urn:microsoft.com/office/officeart/2005/8/layout/hierarchy2"/>
    <dgm:cxn modelId="{2D334E24-349E-4505-93B6-247B444133E2}" type="presParOf" srcId="{8B29CF07-5058-4B94-BE09-D11782419F0D}" destId="{F39E15E6-5ABB-4BE2-B29E-F72A1DBB94BF}" srcOrd="0" destOrd="0" presId="urn:microsoft.com/office/officeart/2005/8/layout/hierarchy2"/>
    <dgm:cxn modelId="{0ADF977F-4176-436F-A64A-9E6BAC1CE73A}" type="presParOf" srcId="{A12BECFB-DEEE-4970-9F17-F3BCE4A975E4}" destId="{5BF8FBD2-EEC5-4C16-B5F5-91A4C1375D7C}" srcOrd="7" destOrd="0" presId="urn:microsoft.com/office/officeart/2005/8/layout/hierarchy2"/>
    <dgm:cxn modelId="{F07BF187-740F-4080-9858-A0043A55221E}" type="presParOf" srcId="{5BF8FBD2-EEC5-4C16-B5F5-91A4C1375D7C}" destId="{15A7E7D9-0D78-4E86-9B30-7F90A6E159CF}" srcOrd="0" destOrd="0" presId="urn:microsoft.com/office/officeart/2005/8/layout/hierarchy2"/>
    <dgm:cxn modelId="{99EB0010-BC52-4C01-A86F-F7D985238D0F}" type="presParOf" srcId="{5BF8FBD2-EEC5-4C16-B5F5-91A4C1375D7C}" destId="{9CD3F6FF-AED9-46D4-86ED-340EEB042CEF}" srcOrd="1" destOrd="0" presId="urn:microsoft.com/office/officeart/2005/8/layout/hierarchy2"/>
    <dgm:cxn modelId="{05AE8216-27C4-48EB-9B99-F4D359E9D3B0}" type="presParOf" srcId="{A12BECFB-DEEE-4970-9F17-F3BCE4A975E4}" destId="{B32CBAD7-B587-4853-B82A-335DBC3D01A8}" srcOrd="8" destOrd="0" presId="urn:microsoft.com/office/officeart/2005/8/layout/hierarchy2"/>
    <dgm:cxn modelId="{7DB2E115-8688-47B6-A83F-77E9889CF532}" type="presParOf" srcId="{B32CBAD7-B587-4853-B82A-335DBC3D01A8}" destId="{7147AFC1-874C-4068-A0E5-2B5D2BAA30CF}" srcOrd="0" destOrd="0" presId="urn:microsoft.com/office/officeart/2005/8/layout/hierarchy2"/>
    <dgm:cxn modelId="{CDA3F0B9-EFFE-4D02-8FD4-B9F8774994AB}" type="presParOf" srcId="{A12BECFB-DEEE-4970-9F17-F3BCE4A975E4}" destId="{8A6F76B3-4FA3-49BB-83FC-1C9366CAAF1C}" srcOrd="9" destOrd="0" presId="urn:microsoft.com/office/officeart/2005/8/layout/hierarchy2"/>
    <dgm:cxn modelId="{F6C03BC9-9D6A-4D9D-B210-ED45740849E1}" type="presParOf" srcId="{8A6F76B3-4FA3-49BB-83FC-1C9366CAAF1C}" destId="{7561086D-A55C-4BAD-B1CA-10AF10CFBCCB}" srcOrd="0" destOrd="0" presId="urn:microsoft.com/office/officeart/2005/8/layout/hierarchy2"/>
    <dgm:cxn modelId="{40CDC0D4-EFF6-4617-BFA4-4E497309D964}" type="presParOf" srcId="{8A6F76B3-4FA3-49BB-83FC-1C9366CAAF1C}" destId="{0E9FF345-5EDB-482F-96DF-87B57A3C1990}" srcOrd="1" destOrd="0" presId="urn:microsoft.com/office/officeart/2005/8/layout/hierarchy2"/>
    <dgm:cxn modelId="{17BE70D1-3421-41EC-AAFE-69790BF81B8F}" type="presParOf" srcId="{A12BECFB-DEEE-4970-9F17-F3BCE4A975E4}" destId="{F2EFF134-2AB9-4675-8CDA-6BBAD44089F6}" srcOrd="10" destOrd="0" presId="urn:microsoft.com/office/officeart/2005/8/layout/hierarchy2"/>
    <dgm:cxn modelId="{33174762-9A0A-455A-8160-7CD2BEFF0353}" type="presParOf" srcId="{F2EFF134-2AB9-4675-8CDA-6BBAD44089F6}" destId="{219C4FA7-D21C-49E7-8735-71F7750B8884}" srcOrd="0" destOrd="0" presId="urn:microsoft.com/office/officeart/2005/8/layout/hierarchy2"/>
    <dgm:cxn modelId="{24DE59A8-28E0-4428-9D0D-1634EB067CF7}" type="presParOf" srcId="{A12BECFB-DEEE-4970-9F17-F3BCE4A975E4}" destId="{848001AF-E9EF-4DD1-9950-A2D34B5812CF}" srcOrd="11" destOrd="0" presId="urn:microsoft.com/office/officeart/2005/8/layout/hierarchy2"/>
    <dgm:cxn modelId="{E6D5148F-2921-4211-9072-A50E1BD5C22D}" type="presParOf" srcId="{848001AF-E9EF-4DD1-9950-A2D34B5812CF}" destId="{B15CC263-CE05-4ABF-9702-327B7E25BA26}" srcOrd="0" destOrd="0" presId="urn:microsoft.com/office/officeart/2005/8/layout/hierarchy2"/>
    <dgm:cxn modelId="{D5B8EDDA-9789-45F6-85DC-1BD4263DB5B0}" type="presParOf" srcId="{848001AF-E9EF-4DD1-9950-A2D34B5812CF}" destId="{E519CDB4-C014-45C5-9497-2888DD56C66A}" srcOrd="1" destOrd="0" presId="urn:microsoft.com/office/officeart/2005/8/layout/hierarchy2"/>
    <dgm:cxn modelId="{E2565F46-4CDE-4BA9-9161-9BC4CB12C179}" type="presParOf" srcId="{A12BECFB-DEEE-4970-9F17-F3BCE4A975E4}" destId="{66DBE72E-A5E3-408F-A5E3-4ACFBFD4B5CB}" srcOrd="12" destOrd="0" presId="urn:microsoft.com/office/officeart/2005/8/layout/hierarchy2"/>
    <dgm:cxn modelId="{2A3B4E5F-A642-4B46-B3BF-15AD48E50DA1}" type="presParOf" srcId="{66DBE72E-A5E3-408F-A5E3-4ACFBFD4B5CB}" destId="{73DA6136-2269-4570-883A-EC32DC1FFA84}" srcOrd="0" destOrd="0" presId="urn:microsoft.com/office/officeart/2005/8/layout/hierarchy2"/>
    <dgm:cxn modelId="{1FF918A5-C32B-4AFB-8E28-34C4B51977C8}" type="presParOf" srcId="{A12BECFB-DEEE-4970-9F17-F3BCE4A975E4}" destId="{554E8B5E-E94F-443B-877C-2D4BF681F763}" srcOrd="13" destOrd="0" presId="urn:microsoft.com/office/officeart/2005/8/layout/hierarchy2"/>
    <dgm:cxn modelId="{87F6F68A-FE8D-4C6F-AB17-5D9E6B53BBB4}" type="presParOf" srcId="{554E8B5E-E94F-443B-877C-2D4BF681F763}" destId="{3D366B53-CB73-4E8B-B53C-199DC0DAC907}" srcOrd="0" destOrd="0" presId="urn:microsoft.com/office/officeart/2005/8/layout/hierarchy2"/>
    <dgm:cxn modelId="{9799E3F0-EC92-4662-816D-982973D3566D}" type="presParOf" srcId="{554E8B5E-E94F-443B-877C-2D4BF681F763}" destId="{73024D14-FCA1-47E8-B22E-DA82BA60F696}" srcOrd="1" destOrd="0" presId="urn:microsoft.com/office/officeart/2005/8/layout/hierarchy2"/>
    <dgm:cxn modelId="{F5D60230-0BF6-4DE0-AC13-4F7E174B2EE9}" type="presParOf" srcId="{0B27BF1F-A28D-4586-ADC9-3D33B43D5379}" destId="{81137B04-AFF3-459F-A89D-45B2128885BD}" srcOrd="2" destOrd="0" presId="urn:microsoft.com/office/officeart/2005/8/layout/hierarchy2"/>
    <dgm:cxn modelId="{21D720B1-E077-4D74-A05B-C93B18D8AA7C}" type="presParOf" srcId="{81137B04-AFF3-459F-A89D-45B2128885BD}" destId="{DA318E5D-8009-49C6-84AB-F2004BF17649}" srcOrd="0" destOrd="0" presId="urn:microsoft.com/office/officeart/2005/8/layout/hierarchy2"/>
    <dgm:cxn modelId="{D88A5BF1-66D8-4608-BC18-D89265179DD9}" type="presParOf" srcId="{0B27BF1F-A28D-4586-ADC9-3D33B43D5379}" destId="{A8995BA5-209B-4B01-9951-76E6BAC60C78}" srcOrd="3" destOrd="0" presId="urn:microsoft.com/office/officeart/2005/8/layout/hierarchy2"/>
    <dgm:cxn modelId="{88642995-E756-42BD-B763-469C59439BE6}" type="presParOf" srcId="{A8995BA5-209B-4B01-9951-76E6BAC60C78}" destId="{27ECA9BA-C50E-41E1-AF97-43590FFC1A85}" srcOrd="0" destOrd="0" presId="urn:microsoft.com/office/officeart/2005/8/layout/hierarchy2"/>
    <dgm:cxn modelId="{C1580846-FFB1-4664-BF7A-5E9ED9BDB1F0}" type="presParOf" srcId="{A8995BA5-209B-4B01-9951-76E6BAC60C78}" destId="{0C906D31-30A7-4EC9-A041-D27A7CE33BC5}" srcOrd="1" destOrd="0" presId="urn:microsoft.com/office/officeart/2005/8/layout/hierarchy2"/>
    <dgm:cxn modelId="{04A2B173-78DB-4B0F-A4D7-583C08BFF476}" type="presParOf" srcId="{0B27BF1F-A28D-4586-ADC9-3D33B43D5379}" destId="{31C8F891-3150-4B53-9DDA-6308C53BC269}" srcOrd="4" destOrd="0" presId="urn:microsoft.com/office/officeart/2005/8/layout/hierarchy2"/>
    <dgm:cxn modelId="{77180A61-43D7-4654-8320-AAA9472F3C11}" type="presParOf" srcId="{31C8F891-3150-4B53-9DDA-6308C53BC269}" destId="{38AB6302-94D4-4B31-B02D-06B95BF00A2F}" srcOrd="0" destOrd="0" presId="urn:microsoft.com/office/officeart/2005/8/layout/hierarchy2"/>
    <dgm:cxn modelId="{6FD00693-F0D6-4BA8-B03E-46A8D82DD4D2}" type="presParOf" srcId="{0B27BF1F-A28D-4586-ADC9-3D33B43D5379}" destId="{BD1FE774-7962-4FAF-BC94-A2ABFF258333}" srcOrd="5" destOrd="0" presId="urn:microsoft.com/office/officeart/2005/8/layout/hierarchy2"/>
    <dgm:cxn modelId="{4A6E1F44-4C73-48FE-B0A9-A7A0CB456DF3}" type="presParOf" srcId="{BD1FE774-7962-4FAF-BC94-A2ABFF258333}" destId="{472464D0-3A83-4B1A-B91A-C52B61E20587}" srcOrd="0" destOrd="0" presId="urn:microsoft.com/office/officeart/2005/8/layout/hierarchy2"/>
    <dgm:cxn modelId="{B0B77C3A-38B6-4155-B6A1-31B1CC5193CF}" type="presParOf" srcId="{BD1FE774-7962-4FAF-BC94-A2ABFF258333}" destId="{F6642400-E940-49AA-8F19-A69E290B6C3B}" srcOrd="1" destOrd="0" presId="urn:microsoft.com/office/officeart/2005/8/layout/hierarchy2"/>
    <dgm:cxn modelId="{E9C74291-458D-4CFD-BF9A-86F139CD0FCF}" type="presParOf" srcId="{FAEFC4F2-64E8-4A61-83A3-A06D7CE722CF}" destId="{B8BE9FB4-6583-4BE8-8FC7-4C2C92C56E14}" srcOrd="10" destOrd="0" presId="urn:microsoft.com/office/officeart/2005/8/layout/hierarchy2"/>
    <dgm:cxn modelId="{E770B3A0-CB15-485E-8006-A84310973AC9}" type="presParOf" srcId="{B8BE9FB4-6583-4BE8-8FC7-4C2C92C56E14}" destId="{58F4A6C6-5805-417D-A023-98025E3183DF}" srcOrd="0" destOrd="0" presId="urn:microsoft.com/office/officeart/2005/8/layout/hierarchy2"/>
    <dgm:cxn modelId="{4BB8C2A7-3697-4A7F-882C-6A05E4627E4A}" type="presParOf" srcId="{FAEFC4F2-64E8-4A61-83A3-A06D7CE722CF}" destId="{15B7C581-2BE6-46B2-A831-868B88B5B046}" srcOrd="11" destOrd="0" presId="urn:microsoft.com/office/officeart/2005/8/layout/hierarchy2"/>
    <dgm:cxn modelId="{43D6E128-F8F5-4DC3-B30C-A3583556D375}" type="presParOf" srcId="{15B7C581-2BE6-46B2-A831-868B88B5B046}" destId="{F9D369C8-3982-4035-BE7A-683BD9C0F7AD}" srcOrd="0" destOrd="0" presId="urn:microsoft.com/office/officeart/2005/8/layout/hierarchy2"/>
    <dgm:cxn modelId="{79749E5A-3BA4-4E13-838C-5967DE758A9D}" type="presParOf" srcId="{15B7C581-2BE6-46B2-A831-868B88B5B046}" destId="{D36E8AD5-B262-4151-9FBA-BBEE489D6A78}" srcOrd="1" destOrd="0" presId="urn:microsoft.com/office/officeart/2005/8/layout/hierarchy2"/>
    <dgm:cxn modelId="{C3EE464C-5EA3-4B71-8369-88AC0EED9489}" type="presParOf" srcId="{FAEFC4F2-64E8-4A61-83A3-A06D7CE722CF}" destId="{D97AD6F8-0AA4-4255-94AD-72423175B8BF}" srcOrd="12" destOrd="0" presId="urn:microsoft.com/office/officeart/2005/8/layout/hierarchy2"/>
    <dgm:cxn modelId="{7262D089-6AC9-47E4-9A86-61550DB5D4AF}" type="presParOf" srcId="{D97AD6F8-0AA4-4255-94AD-72423175B8BF}" destId="{C87EF07E-2C7D-4E8D-A2B6-D0BE6D9AB7DD}" srcOrd="0" destOrd="0" presId="urn:microsoft.com/office/officeart/2005/8/layout/hierarchy2"/>
    <dgm:cxn modelId="{B897F8BD-273E-47A3-98A6-323B38BB9060}" type="presParOf" srcId="{FAEFC4F2-64E8-4A61-83A3-A06D7CE722CF}" destId="{E2B8BCFB-3FF8-403D-8BFC-4E38E733FC7F}" srcOrd="13" destOrd="0" presId="urn:microsoft.com/office/officeart/2005/8/layout/hierarchy2"/>
    <dgm:cxn modelId="{AECFDABD-92BE-4BA5-A21F-0774ACC92DFD}" type="presParOf" srcId="{E2B8BCFB-3FF8-403D-8BFC-4E38E733FC7F}" destId="{0DC06AF7-CD37-4E85-890E-1BACE90803B9}" srcOrd="0" destOrd="0" presId="urn:microsoft.com/office/officeart/2005/8/layout/hierarchy2"/>
    <dgm:cxn modelId="{0AE82B6A-BFD4-4F6A-B908-9B8A14DAB8CF}" type="presParOf" srcId="{E2B8BCFB-3FF8-403D-8BFC-4E38E733FC7F}" destId="{D984A4E8-9AE5-4BF9-B599-87374CEA9055}" srcOrd="1" destOrd="0" presId="urn:microsoft.com/office/officeart/2005/8/layout/hierarchy2"/>
    <dgm:cxn modelId="{B4C0491A-185C-4366-A485-AF2B0373A15F}" type="presParOf" srcId="{1377F44A-9833-4894-B809-B5741EE22BF0}" destId="{522BCFDA-344F-4445-B8EF-433A1F45937E}" srcOrd="2" destOrd="0" presId="urn:microsoft.com/office/officeart/2005/8/layout/hierarchy2"/>
    <dgm:cxn modelId="{BD712C28-71AF-4B3C-93E2-9784C82EF3FC}" type="presParOf" srcId="{522BCFDA-344F-4445-B8EF-433A1F45937E}" destId="{64CE4DA0-CB52-40F5-87FE-3323A8B686C0}" srcOrd="0" destOrd="0" presId="urn:microsoft.com/office/officeart/2005/8/layout/hierarchy2"/>
    <dgm:cxn modelId="{A8A26147-A26B-4CB8-BF01-113EF56C02BE}" type="presParOf" srcId="{1377F44A-9833-4894-B809-B5741EE22BF0}" destId="{5A69A3F1-4E18-43B0-B79B-57992B2AAA47}" srcOrd="3" destOrd="0" presId="urn:microsoft.com/office/officeart/2005/8/layout/hierarchy2"/>
    <dgm:cxn modelId="{8D2FD8A1-0CE4-4E77-8F94-6D4F0368231E}" type="presParOf" srcId="{5A69A3F1-4E18-43B0-B79B-57992B2AAA47}" destId="{2D70D8F6-0B61-4129-981A-2E3B2C56F716}" srcOrd="0" destOrd="0" presId="urn:microsoft.com/office/officeart/2005/8/layout/hierarchy2"/>
    <dgm:cxn modelId="{3DC63018-F093-40A1-9606-84A98FA085BF}" type="presParOf" srcId="{5A69A3F1-4E18-43B0-B79B-57992B2AAA47}" destId="{7E51BC7D-E115-44A1-A649-B7A4CA447DA3}" srcOrd="1" destOrd="0" presId="urn:microsoft.com/office/officeart/2005/8/layout/hierarchy2"/>
    <dgm:cxn modelId="{68317213-A0A4-49BC-9FDF-39CA4053CA02}" type="presParOf" srcId="{74E38715-5C1E-46CF-A190-D884C0148143}" destId="{54EC297E-27C4-47F2-BAF9-1B75BB5B1491}" srcOrd="2" destOrd="0" presId="urn:microsoft.com/office/officeart/2005/8/layout/hierarchy2"/>
    <dgm:cxn modelId="{1974E3C3-8659-4BA1-9BCA-071803CBEB55}" type="presParOf" srcId="{54EC297E-27C4-47F2-BAF9-1B75BB5B1491}" destId="{FE7E373F-4ED8-495C-BF46-3DADB93E2B08}" srcOrd="0" destOrd="0" presId="urn:microsoft.com/office/officeart/2005/8/layout/hierarchy2"/>
    <dgm:cxn modelId="{3F308AE2-D675-4868-BC0C-413E7475F635}" type="presParOf" srcId="{74E38715-5C1E-46CF-A190-D884C0148143}" destId="{6550A823-90BF-4F98-A889-B9FD31099491}" srcOrd="3" destOrd="0" presId="urn:microsoft.com/office/officeart/2005/8/layout/hierarchy2"/>
    <dgm:cxn modelId="{52A31FC1-8E12-472D-8382-93A6EAF57728}" type="presParOf" srcId="{6550A823-90BF-4F98-A889-B9FD31099491}" destId="{2B776E50-862A-47FF-AD76-05D934A6F7E1}" srcOrd="0" destOrd="0" presId="urn:microsoft.com/office/officeart/2005/8/layout/hierarchy2"/>
    <dgm:cxn modelId="{6B377CED-27E0-445B-9AF1-A4DEE4F680D0}" type="presParOf" srcId="{6550A823-90BF-4F98-A889-B9FD31099491}" destId="{E008092E-FB1B-43C7-A479-6B390B84DF9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532F3D-6858-402A-BA33-2045FE3B7F74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7DE070-BFFE-4A14-8A5B-BA7FECA8387E}">
      <dgm:prSet phldrT="[Text]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dirty="0"/>
            <a:t>AGENCY</a:t>
          </a:r>
        </a:p>
      </dgm:t>
    </dgm:pt>
    <dgm:pt modelId="{0356332C-5360-46CF-B029-942DA4F0E642}" type="parTrans" cxnId="{0256FEE4-B432-4C7C-9448-0A9AA2A1697D}">
      <dgm:prSet/>
      <dgm:spPr/>
      <dgm:t>
        <a:bodyPr/>
        <a:lstStyle/>
        <a:p>
          <a:endParaRPr lang="en-US"/>
        </a:p>
      </dgm:t>
    </dgm:pt>
    <dgm:pt modelId="{90820C48-00C9-485C-967C-DDA344079400}" type="sibTrans" cxnId="{0256FEE4-B432-4C7C-9448-0A9AA2A1697D}">
      <dgm:prSet/>
      <dgm:spPr/>
      <dgm:t>
        <a:bodyPr/>
        <a:lstStyle/>
        <a:p>
          <a:endParaRPr lang="en-US"/>
        </a:p>
      </dgm:t>
    </dgm:pt>
    <dgm:pt modelId="{396F109E-743B-49E3-B771-EDF0A2CA95CE}">
      <dgm:prSet phldrT="[Text]" custT="1"/>
      <dgm:spPr/>
      <dgm:t>
        <a:bodyPr/>
        <a:lstStyle/>
        <a:p>
          <a:r>
            <a:rPr lang="en-US" sz="2800" dirty="0"/>
            <a:t>Incurred Cost</a:t>
          </a:r>
        </a:p>
      </dgm:t>
    </dgm:pt>
    <dgm:pt modelId="{964863B9-B53A-43DD-ABA1-53E74772B90D}" type="parTrans" cxnId="{F2DAF671-E145-4223-8E45-DC86CD88BB31}">
      <dgm:prSet/>
      <dgm:spPr/>
      <dgm:t>
        <a:bodyPr/>
        <a:lstStyle/>
        <a:p>
          <a:endParaRPr lang="en-US"/>
        </a:p>
      </dgm:t>
    </dgm:pt>
    <dgm:pt modelId="{46DFCBAF-47B4-40DD-AFEC-EF9E49069017}" type="sibTrans" cxnId="{F2DAF671-E145-4223-8E45-DC86CD88BB31}">
      <dgm:prSet/>
      <dgm:spPr/>
      <dgm:t>
        <a:bodyPr/>
        <a:lstStyle/>
        <a:p>
          <a:endParaRPr lang="en-US"/>
        </a:p>
      </dgm:t>
    </dgm:pt>
    <dgm:pt modelId="{41ADC859-7AC7-4079-A0DE-6372DFB4497E}">
      <dgm:prSet phldrT="[Text]" custT="1"/>
      <dgm:spPr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gm:spPr>
      <dgm:t>
        <a:bodyPr spcFirstLastPara="0" vert="horz" wrap="square" lIns="0" tIns="109728" rIns="142240" bIns="0" numCol="1" spcCol="1270" anchor="t" anchorCtr="0"/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AGENCY</a:t>
          </a:r>
        </a:p>
      </dgm:t>
    </dgm:pt>
    <dgm:pt modelId="{B7C45C38-2259-4E55-BAD1-915393CBC6D8}" type="parTrans" cxnId="{9E9B50A4-5D8A-4693-B442-E094C461200B}">
      <dgm:prSet/>
      <dgm:spPr/>
      <dgm:t>
        <a:bodyPr/>
        <a:lstStyle/>
        <a:p>
          <a:endParaRPr lang="en-US"/>
        </a:p>
      </dgm:t>
    </dgm:pt>
    <dgm:pt modelId="{04517093-3AFA-4F0C-B6D0-463EA21768CD}" type="sibTrans" cxnId="{9E9B50A4-5D8A-4693-B442-E094C461200B}">
      <dgm:prSet/>
      <dgm:spPr/>
      <dgm:t>
        <a:bodyPr/>
        <a:lstStyle/>
        <a:p>
          <a:endParaRPr lang="en-US"/>
        </a:p>
      </dgm:t>
    </dgm:pt>
    <dgm:pt modelId="{D44D9C41-9D99-4B1A-9BF7-BD6D9F2A505A}">
      <dgm:prSet phldrT="[Text]" custT="1"/>
      <dgm:spPr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gm:spPr>
      <dgm:t>
        <a:bodyPr spcFirstLastPara="0" vert="horz" wrap="square" lIns="0" tIns="109728" rIns="142240" bIns="0" numCol="1" spcCol="1270" anchor="t" anchorCtr="0"/>
        <a:lstStyle/>
        <a:p>
          <a:r>
            <a:rPr lang="en-US" sz="2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Invoice</a:t>
          </a:r>
        </a:p>
      </dgm:t>
    </dgm:pt>
    <dgm:pt modelId="{06306D57-89C7-4B0D-8AC9-8E5E59DBE8EC}" type="parTrans" cxnId="{479F34E0-FFEA-42CA-868E-D855D4BBD0AC}">
      <dgm:prSet/>
      <dgm:spPr/>
      <dgm:t>
        <a:bodyPr/>
        <a:lstStyle/>
        <a:p>
          <a:endParaRPr lang="en-US"/>
        </a:p>
      </dgm:t>
    </dgm:pt>
    <dgm:pt modelId="{134859FB-CD48-47F8-95D3-EC4FA3AAC34D}" type="sibTrans" cxnId="{479F34E0-FFEA-42CA-868E-D855D4BBD0AC}">
      <dgm:prSet/>
      <dgm:spPr/>
      <dgm:t>
        <a:bodyPr/>
        <a:lstStyle/>
        <a:p>
          <a:endParaRPr lang="en-US"/>
        </a:p>
      </dgm:t>
    </dgm:pt>
    <dgm:pt modelId="{0CA4E6A8-89B1-4F31-BEE4-C4CA2469532D}">
      <dgm:prSet phldrT="[Text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/>
            <a:t>ALDOT</a:t>
          </a:r>
        </a:p>
      </dgm:t>
    </dgm:pt>
    <dgm:pt modelId="{BF8901BE-1DC3-4F6B-B247-ABAB423ED9C1}" type="parTrans" cxnId="{EC0C8129-BA78-4BCA-8CFF-8C6475016F26}">
      <dgm:prSet/>
      <dgm:spPr/>
      <dgm:t>
        <a:bodyPr/>
        <a:lstStyle/>
        <a:p>
          <a:endParaRPr lang="en-US"/>
        </a:p>
      </dgm:t>
    </dgm:pt>
    <dgm:pt modelId="{D42BEC5C-55CE-45F9-8212-8073752F0F9B}" type="sibTrans" cxnId="{EC0C8129-BA78-4BCA-8CFF-8C6475016F26}">
      <dgm:prSet/>
      <dgm:spPr/>
      <dgm:t>
        <a:bodyPr/>
        <a:lstStyle/>
        <a:p>
          <a:endParaRPr lang="en-US"/>
        </a:p>
      </dgm:t>
    </dgm:pt>
    <dgm:pt modelId="{327275EE-FE8D-407D-BF19-333499D122F8}">
      <dgm:prSet phldrT="[Text]" custT="1"/>
      <dgm:spPr/>
      <dgm:t>
        <a:bodyPr/>
        <a:lstStyle/>
        <a:p>
          <a:r>
            <a:rPr lang="en-US" sz="2800" dirty="0"/>
            <a:t>Pay Invoice</a:t>
          </a:r>
        </a:p>
      </dgm:t>
    </dgm:pt>
    <dgm:pt modelId="{00BE8C8C-58B3-4C14-8988-312B7734B8B2}" type="parTrans" cxnId="{4E3ACC35-D944-46D4-AE20-79DA04664ABD}">
      <dgm:prSet/>
      <dgm:spPr/>
      <dgm:t>
        <a:bodyPr/>
        <a:lstStyle/>
        <a:p>
          <a:endParaRPr lang="en-US"/>
        </a:p>
      </dgm:t>
    </dgm:pt>
    <dgm:pt modelId="{3BE3AFE6-0993-446E-9060-751E35680B73}" type="sibTrans" cxnId="{4E3ACC35-D944-46D4-AE20-79DA04664ABD}">
      <dgm:prSet/>
      <dgm:spPr/>
      <dgm:t>
        <a:bodyPr/>
        <a:lstStyle/>
        <a:p>
          <a:endParaRPr lang="en-US"/>
        </a:p>
      </dgm:t>
    </dgm:pt>
    <dgm:pt modelId="{6CAE5CD6-703D-4CBF-8969-9071AD06A195}">
      <dgm:prSet custT="1"/>
      <dgm:spPr/>
      <dgm:t>
        <a:bodyPr/>
        <a:lstStyle/>
        <a:p>
          <a:r>
            <a:rPr lang="en-US" sz="2000" dirty="0"/>
            <a:t>Source Document</a:t>
          </a:r>
        </a:p>
      </dgm:t>
    </dgm:pt>
    <dgm:pt modelId="{33D2FA82-3248-4661-BAF0-EF04B606C059}" type="parTrans" cxnId="{AD57E6BC-5315-4223-9750-F6DDA176F020}">
      <dgm:prSet/>
      <dgm:spPr/>
      <dgm:t>
        <a:bodyPr/>
        <a:lstStyle/>
        <a:p>
          <a:endParaRPr lang="en-US"/>
        </a:p>
      </dgm:t>
    </dgm:pt>
    <dgm:pt modelId="{D079AD59-5298-4BE4-96C8-738B2297E576}" type="sibTrans" cxnId="{AD57E6BC-5315-4223-9750-F6DDA176F020}">
      <dgm:prSet/>
      <dgm:spPr/>
      <dgm:t>
        <a:bodyPr/>
        <a:lstStyle/>
        <a:p>
          <a:endParaRPr lang="en-US"/>
        </a:p>
      </dgm:t>
    </dgm:pt>
    <dgm:pt modelId="{C221BA92-FC9E-4BFF-B140-1970642BE413}">
      <dgm:prSet custT="1"/>
      <dgm:spPr/>
      <dgm:t>
        <a:bodyPr/>
        <a:lstStyle/>
        <a:p>
          <a:r>
            <a:rPr lang="en-US" sz="2000" dirty="0"/>
            <a:t>GL Entry</a:t>
          </a:r>
        </a:p>
      </dgm:t>
    </dgm:pt>
    <dgm:pt modelId="{03FEDC90-0427-4649-990F-07CEAD6E4370}" type="parTrans" cxnId="{271F45C7-9F4A-46C6-BAF8-7AFD90471233}">
      <dgm:prSet/>
      <dgm:spPr/>
      <dgm:t>
        <a:bodyPr/>
        <a:lstStyle/>
        <a:p>
          <a:endParaRPr lang="en-US"/>
        </a:p>
      </dgm:t>
    </dgm:pt>
    <dgm:pt modelId="{54D0752C-729B-41E8-9484-6B4388B24E5A}" type="sibTrans" cxnId="{271F45C7-9F4A-46C6-BAF8-7AFD90471233}">
      <dgm:prSet/>
      <dgm:spPr/>
      <dgm:t>
        <a:bodyPr/>
        <a:lstStyle/>
        <a:p>
          <a:endParaRPr lang="en-US"/>
        </a:p>
      </dgm:t>
    </dgm:pt>
    <dgm:pt modelId="{3FD5C04D-7CF0-4E93-AE02-D72AF6020019}">
      <dgm:prSet custT="1"/>
      <dgm:spPr/>
      <dgm:t>
        <a:bodyPr/>
        <a:lstStyle/>
        <a:p>
          <a:r>
            <a:rPr lang="en-US" sz="2000" dirty="0"/>
            <a:t>Cancelled Check </a:t>
          </a:r>
        </a:p>
      </dgm:t>
    </dgm:pt>
    <dgm:pt modelId="{6DFBB063-1AFF-4E6A-A5D7-3EE82D443921}" type="parTrans" cxnId="{DF01E271-556B-474E-9FDF-16B105523EAE}">
      <dgm:prSet/>
      <dgm:spPr/>
      <dgm:t>
        <a:bodyPr/>
        <a:lstStyle/>
        <a:p>
          <a:endParaRPr lang="en-US"/>
        </a:p>
      </dgm:t>
    </dgm:pt>
    <dgm:pt modelId="{C2F4B9F8-E8F8-4F4B-9F9E-E6C71EE1C276}" type="sibTrans" cxnId="{DF01E271-556B-474E-9FDF-16B105523EAE}">
      <dgm:prSet/>
      <dgm:spPr/>
      <dgm:t>
        <a:bodyPr/>
        <a:lstStyle/>
        <a:p>
          <a:endParaRPr lang="en-US"/>
        </a:p>
      </dgm:t>
    </dgm:pt>
    <dgm:pt modelId="{FF1899E8-975E-450D-9718-F19FAD1EFCDA}">
      <dgm:prSet custT="1"/>
      <dgm:spPr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gm:spPr>
      <dgm:t>
        <a:bodyPr spcFirstLastPara="0" vert="horz" wrap="square" lIns="0" tIns="109728" rIns="142240" bIns="0" numCol="1" spcCol="1270" anchor="t" anchorCtr="0"/>
        <a:lstStyle/>
        <a:p>
          <a:r>
            <a:rPr lang="en-US" sz="2000" kern="1200" dirty="0"/>
            <a:t>F-25</a:t>
          </a:r>
        </a:p>
      </dgm:t>
    </dgm:pt>
    <dgm:pt modelId="{588DA8EF-CB7C-4515-99BE-3CB99E6C68D2}" type="parTrans" cxnId="{42CF7C28-B9F9-4F59-93AB-65728D907636}">
      <dgm:prSet/>
      <dgm:spPr/>
      <dgm:t>
        <a:bodyPr/>
        <a:lstStyle/>
        <a:p>
          <a:endParaRPr lang="en-US"/>
        </a:p>
      </dgm:t>
    </dgm:pt>
    <dgm:pt modelId="{E4D9A4B5-9341-49BB-B73A-69FF8CCEE6F1}" type="sibTrans" cxnId="{42CF7C28-B9F9-4F59-93AB-65728D907636}">
      <dgm:prSet/>
      <dgm:spPr/>
      <dgm:t>
        <a:bodyPr/>
        <a:lstStyle/>
        <a:p>
          <a:endParaRPr lang="en-US"/>
        </a:p>
      </dgm:t>
    </dgm:pt>
    <dgm:pt modelId="{A2E665AE-D616-47FC-B3B8-8A7DC07E9EC6}">
      <dgm:prSet custT="1"/>
      <dgm:spPr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gm:spPr>
      <dgm:t>
        <a:bodyPr spcFirstLastPara="0" vert="horz" wrap="square" lIns="0" tIns="109728" rIns="142240" bIns="0" numCol="1" spcCol="1270" anchor="t" anchorCtr="0"/>
        <a:lstStyle/>
        <a:p>
          <a:r>
            <a:rPr lang="en-US" sz="2000" kern="1200" dirty="0"/>
            <a:t>Cost Recap</a:t>
          </a:r>
        </a:p>
      </dgm:t>
    </dgm:pt>
    <dgm:pt modelId="{93931B82-B553-4DB8-A4F8-CC46AF1CF8E6}" type="parTrans" cxnId="{8E89558D-8FCF-44E0-A36C-95DB2A853761}">
      <dgm:prSet/>
      <dgm:spPr/>
      <dgm:t>
        <a:bodyPr/>
        <a:lstStyle/>
        <a:p>
          <a:endParaRPr lang="en-US"/>
        </a:p>
      </dgm:t>
    </dgm:pt>
    <dgm:pt modelId="{F8778DF6-940A-4ABC-8189-3E7DC4F0C3A4}" type="sibTrans" cxnId="{8E89558D-8FCF-44E0-A36C-95DB2A853761}">
      <dgm:prSet/>
      <dgm:spPr/>
      <dgm:t>
        <a:bodyPr/>
        <a:lstStyle/>
        <a:p>
          <a:endParaRPr lang="en-US"/>
        </a:p>
      </dgm:t>
    </dgm:pt>
    <dgm:pt modelId="{D21DAED4-82BB-4524-A617-7ADE4908C811}">
      <dgm:prSet custT="1"/>
      <dgm:spPr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gm:spPr>
      <dgm:t>
        <a:bodyPr spcFirstLastPara="0" vert="horz" wrap="square" lIns="0" tIns="109728" rIns="142240" bIns="0" numCol="1" spcCol="1270" anchor="t" anchorCtr="0"/>
        <a:lstStyle/>
        <a:p>
          <a:r>
            <a:rPr lang="en-US" sz="2000" kern="1200" dirty="0"/>
            <a:t> Backup</a:t>
          </a:r>
        </a:p>
      </dgm:t>
    </dgm:pt>
    <dgm:pt modelId="{7D7E4EB7-3A81-4100-8148-110715814BBB}" type="parTrans" cxnId="{B3973C34-8C11-487D-9CAA-2F19FA5B6995}">
      <dgm:prSet/>
      <dgm:spPr/>
      <dgm:t>
        <a:bodyPr/>
        <a:lstStyle/>
        <a:p>
          <a:endParaRPr lang="en-US"/>
        </a:p>
      </dgm:t>
    </dgm:pt>
    <dgm:pt modelId="{EBD11018-D1D6-4615-98B3-FAF3D1AFFF1F}" type="sibTrans" cxnId="{B3973C34-8C11-487D-9CAA-2F19FA5B6995}">
      <dgm:prSet/>
      <dgm:spPr/>
      <dgm:t>
        <a:bodyPr/>
        <a:lstStyle/>
        <a:p>
          <a:endParaRPr lang="en-US"/>
        </a:p>
      </dgm:t>
    </dgm:pt>
    <dgm:pt modelId="{ACB295F0-0167-4245-9F92-7C944352E14D}">
      <dgm:prSet custT="1"/>
      <dgm:spPr/>
      <dgm:t>
        <a:bodyPr/>
        <a:lstStyle/>
        <a:p>
          <a:r>
            <a:rPr lang="en-US" sz="2000" dirty="0"/>
            <a:t>Review</a:t>
          </a:r>
        </a:p>
      </dgm:t>
    </dgm:pt>
    <dgm:pt modelId="{30C89608-F914-4168-B37B-AF92B1EE275C}" type="sibTrans" cxnId="{F2DABA89-4AC4-4005-96A3-3628B6127B09}">
      <dgm:prSet/>
      <dgm:spPr/>
      <dgm:t>
        <a:bodyPr/>
        <a:lstStyle/>
        <a:p>
          <a:endParaRPr lang="en-US"/>
        </a:p>
      </dgm:t>
    </dgm:pt>
    <dgm:pt modelId="{351A9E54-42E3-4580-A6E6-229A387707A8}" type="parTrans" cxnId="{F2DABA89-4AC4-4005-96A3-3628B6127B09}">
      <dgm:prSet/>
      <dgm:spPr/>
      <dgm:t>
        <a:bodyPr/>
        <a:lstStyle/>
        <a:p>
          <a:endParaRPr lang="en-US"/>
        </a:p>
      </dgm:t>
    </dgm:pt>
    <dgm:pt modelId="{B3B55D28-C027-4529-8688-184E23AA3C1B}">
      <dgm:prSet custT="1"/>
      <dgm:spPr/>
      <dgm:t>
        <a:bodyPr/>
        <a:lstStyle/>
        <a:p>
          <a:r>
            <a:rPr lang="en-US" sz="2000" dirty="0"/>
            <a:t>Approve</a:t>
          </a:r>
        </a:p>
      </dgm:t>
    </dgm:pt>
    <dgm:pt modelId="{4A3FE955-C12E-4198-8059-E7A46F9CF913}" type="sibTrans" cxnId="{B385535F-A41B-4184-B73C-1B05DCFC1C29}">
      <dgm:prSet/>
      <dgm:spPr/>
      <dgm:t>
        <a:bodyPr/>
        <a:lstStyle/>
        <a:p>
          <a:endParaRPr lang="en-US"/>
        </a:p>
      </dgm:t>
    </dgm:pt>
    <dgm:pt modelId="{7ED320F7-C802-41CC-A982-D7D055CD70DD}" type="parTrans" cxnId="{B385535F-A41B-4184-B73C-1B05DCFC1C29}">
      <dgm:prSet/>
      <dgm:spPr/>
      <dgm:t>
        <a:bodyPr/>
        <a:lstStyle/>
        <a:p>
          <a:endParaRPr lang="en-US"/>
        </a:p>
      </dgm:t>
    </dgm:pt>
    <dgm:pt modelId="{9ABC2983-5998-4D49-B6DA-4E17F0DF9B5E}">
      <dgm:prSet custT="1"/>
      <dgm:spPr/>
      <dgm:t>
        <a:bodyPr/>
        <a:lstStyle/>
        <a:p>
          <a:r>
            <a:rPr lang="en-US" sz="2000" dirty="0"/>
            <a:t>Process</a:t>
          </a:r>
        </a:p>
      </dgm:t>
    </dgm:pt>
    <dgm:pt modelId="{01842E0E-5E61-47DD-86DB-B92D5A9A8CB0}" type="sibTrans" cxnId="{9D101B9F-A600-4F3F-B641-171B0A889472}">
      <dgm:prSet/>
      <dgm:spPr/>
      <dgm:t>
        <a:bodyPr/>
        <a:lstStyle/>
        <a:p>
          <a:endParaRPr lang="en-US"/>
        </a:p>
      </dgm:t>
    </dgm:pt>
    <dgm:pt modelId="{0CB67BBF-98A4-4183-B731-FEA929D0C9B1}" type="parTrans" cxnId="{9D101B9F-A600-4F3F-B641-171B0A889472}">
      <dgm:prSet/>
      <dgm:spPr/>
      <dgm:t>
        <a:bodyPr/>
        <a:lstStyle/>
        <a:p>
          <a:endParaRPr lang="en-US"/>
        </a:p>
      </dgm:t>
    </dgm:pt>
    <dgm:pt modelId="{4CDE40AF-8295-4BAD-896F-037A0B7D3693}">
      <dgm:prSet custT="1"/>
      <dgm:spPr/>
      <dgm:t>
        <a:bodyPr/>
        <a:lstStyle/>
        <a:p>
          <a:r>
            <a:rPr lang="en-US" sz="2000" dirty="0"/>
            <a:t>Pay (State Comptroller)</a:t>
          </a:r>
        </a:p>
      </dgm:t>
    </dgm:pt>
    <dgm:pt modelId="{174B7942-1A29-491B-8A02-8C231607FBE9}" type="sibTrans" cxnId="{78816695-82D9-423A-95BF-B9D92ACC886B}">
      <dgm:prSet/>
      <dgm:spPr/>
      <dgm:t>
        <a:bodyPr/>
        <a:lstStyle/>
        <a:p>
          <a:endParaRPr lang="en-US"/>
        </a:p>
      </dgm:t>
    </dgm:pt>
    <dgm:pt modelId="{DF0D7326-76E7-4EC5-AD91-6AB6E11333C5}" type="parTrans" cxnId="{78816695-82D9-423A-95BF-B9D92ACC886B}">
      <dgm:prSet/>
      <dgm:spPr/>
      <dgm:t>
        <a:bodyPr/>
        <a:lstStyle/>
        <a:p>
          <a:endParaRPr lang="en-US"/>
        </a:p>
      </dgm:t>
    </dgm:pt>
    <dgm:pt modelId="{E14C23FE-F84D-4359-BE25-50E91D21DB01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/>
            <a:t>ALDOT</a:t>
          </a:r>
        </a:p>
      </dgm:t>
    </dgm:pt>
    <dgm:pt modelId="{FB543EEF-A5D2-4380-B833-239BBCFE803C}" type="parTrans" cxnId="{ECF4C8DB-5596-4FFE-9FEE-BF11E5B9B71A}">
      <dgm:prSet/>
      <dgm:spPr/>
      <dgm:t>
        <a:bodyPr/>
        <a:lstStyle/>
        <a:p>
          <a:endParaRPr lang="en-US"/>
        </a:p>
      </dgm:t>
    </dgm:pt>
    <dgm:pt modelId="{90127083-C135-4761-B6B2-CE2E3B4A6A20}" type="sibTrans" cxnId="{ECF4C8DB-5596-4FFE-9FEE-BF11E5B9B71A}">
      <dgm:prSet/>
      <dgm:spPr/>
      <dgm:t>
        <a:bodyPr/>
        <a:lstStyle/>
        <a:p>
          <a:endParaRPr lang="en-US"/>
        </a:p>
      </dgm:t>
    </dgm:pt>
    <dgm:pt modelId="{7FFB42B7-846E-4D76-A6FC-AF3259586CE1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dirty="0"/>
            <a:t>FTA</a:t>
          </a:r>
        </a:p>
      </dgm:t>
    </dgm:pt>
    <dgm:pt modelId="{4A70847B-117D-4345-BBD7-73C5C69F780C}" type="parTrans" cxnId="{4DA7DB63-0A02-4496-9A94-3EEB5C05C84C}">
      <dgm:prSet/>
      <dgm:spPr/>
      <dgm:t>
        <a:bodyPr/>
        <a:lstStyle/>
        <a:p>
          <a:endParaRPr lang="en-US"/>
        </a:p>
      </dgm:t>
    </dgm:pt>
    <dgm:pt modelId="{62225379-D25A-459C-8F52-567B733DA9B8}" type="sibTrans" cxnId="{4DA7DB63-0A02-4496-9A94-3EEB5C05C84C}">
      <dgm:prSet/>
      <dgm:spPr/>
      <dgm:t>
        <a:bodyPr/>
        <a:lstStyle/>
        <a:p>
          <a:endParaRPr lang="en-US"/>
        </a:p>
      </dgm:t>
    </dgm:pt>
    <dgm:pt modelId="{AA9E1690-FA1D-46C0-B719-F594FC79110E}" type="pres">
      <dgm:prSet presAssocID="{23532F3D-6858-402A-BA33-2045FE3B7F74}" presName="Name0" presStyleCnt="0">
        <dgm:presLayoutVars>
          <dgm:dir/>
          <dgm:animLvl val="lvl"/>
          <dgm:resizeHandles val="exact"/>
        </dgm:presLayoutVars>
      </dgm:prSet>
      <dgm:spPr/>
    </dgm:pt>
    <dgm:pt modelId="{7383D452-F108-4647-A78B-87CF9BE0D876}" type="pres">
      <dgm:prSet presAssocID="{FF7DE070-BFFE-4A14-8A5B-BA7FECA8387E}" presName="compositeNode" presStyleCnt="0">
        <dgm:presLayoutVars>
          <dgm:bulletEnabled val="1"/>
        </dgm:presLayoutVars>
      </dgm:prSet>
      <dgm:spPr/>
    </dgm:pt>
    <dgm:pt modelId="{A3D25E2D-45D8-42CD-B717-EEC8637DCA4D}" type="pres">
      <dgm:prSet presAssocID="{FF7DE070-BFFE-4A14-8A5B-BA7FECA8387E}" presName="bgRect" presStyleLbl="node1" presStyleIdx="0" presStyleCnt="5"/>
      <dgm:spPr/>
    </dgm:pt>
    <dgm:pt modelId="{7AEF2189-E514-4550-9C84-30C209152FEF}" type="pres">
      <dgm:prSet presAssocID="{FF7DE070-BFFE-4A14-8A5B-BA7FECA8387E}" presName="parentNode" presStyleLbl="node1" presStyleIdx="0" presStyleCnt="5">
        <dgm:presLayoutVars>
          <dgm:chMax val="0"/>
          <dgm:bulletEnabled val="1"/>
        </dgm:presLayoutVars>
      </dgm:prSet>
      <dgm:spPr/>
    </dgm:pt>
    <dgm:pt modelId="{251D66B4-7AE1-46A0-BC64-897372A57DC8}" type="pres">
      <dgm:prSet presAssocID="{FF7DE070-BFFE-4A14-8A5B-BA7FECA8387E}" presName="childNode" presStyleLbl="node1" presStyleIdx="0" presStyleCnt="5">
        <dgm:presLayoutVars>
          <dgm:bulletEnabled val="1"/>
        </dgm:presLayoutVars>
      </dgm:prSet>
      <dgm:spPr/>
    </dgm:pt>
    <dgm:pt modelId="{5E537175-65A6-431C-9D1A-AEA1CFF28510}" type="pres">
      <dgm:prSet presAssocID="{90820C48-00C9-485C-967C-DDA344079400}" presName="hSp" presStyleCnt="0"/>
      <dgm:spPr/>
    </dgm:pt>
    <dgm:pt modelId="{68F76333-906A-4323-9AA1-A21BD1060E38}" type="pres">
      <dgm:prSet presAssocID="{90820C48-00C9-485C-967C-DDA344079400}" presName="vProcSp" presStyleCnt="0"/>
      <dgm:spPr/>
    </dgm:pt>
    <dgm:pt modelId="{A7473E9C-1228-44F0-8A3E-B52CE181E8F8}" type="pres">
      <dgm:prSet presAssocID="{90820C48-00C9-485C-967C-DDA344079400}" presName="vSp1" presStyleCnt="0"/>
      <dgm:spPr/>
    </dgm:pt>
    <dgm:pt modelId="{D01558A2-0901-42B7-B16D-F87E3D95EB79}" type="pres">
      <dgm:prSet presAssocID="{90820C48-00C9-485C-967C-DDA344079400}" presName="simulatedConn" presStyleLbl="solidFgAcc1" presStyleIdx="0" presStyleCnt="4"/>
      <dgm:spPr/>
    </dgm:pt>
    <dgm:pt modelId="{F5085729-6719-41DF-8EA9-AC516A9780D2}" type="pres">
      <dgm:prSet presAssocID="{90820C48-00C9-485C-967C-DDA344079400}" presName="vSp2" presStyleCnt="0"/>
      <dgm:spPr/>
    </dgm:pt>
    <dgm:pt modelId="{D09CF6A8-C06D-4C77-9E9F-1646E6892242}" type="pres">
      <dgm:prSet presAssocID="{90820C48-00C9-485C-967C-DDA344079400}" presName="sibTrans" presStyleCnt="0"/>
      <dgm:spPr/>
    </dgm:pt>
    <dgm:pt modelId="{0B6F8E34-160C-4BC5-B385-1C7D5C09B40E}" type="pres">
      <dgm:prSet presAssocID="{41ADC859-7AC7-4079-A0DE-6372DFB4497E}" presName="compositeNode" presStyleCnt="0">
        <dgm:presLayoutVars>
          <dgm:bulletEnabled val="1"/>
        </dgm:presLayoutVars>
      </dgm:prSet>
      <dgm:spPr/>
    </dgm:pt>
    <dgm:pt modelId="{AA3E9E75-8017-4E05-94AA-4D520F4AF1DA}" type="pres">
      <dgm:prSet presAssocID="{41ADC859-7AC7-4079-A0DE-6372DFB4497E}" presName="bgRect" presStyleLbl="node1" presStyleIdx="1" presStyleCnt="5"/>
      <dgm:spPr>
        <a:xfrm>
          <a:off x="2888771" y="1601587"/>
          <a:ext cx="2786607" cy="3343928"/>
        </a:xfrm>
        <a:prstGeom prst="roundRect">
          <a:avLst>
            <a:gd name="adj" fmla="val 5000"/>
          </a:avLst>
        </a:prstGeom>
      </dgm:spPr>
    </dgm:pt>
    <dgm:pt modelId="{201B19E4-F410-4891-AC4A-44E80CB95408}" type="pres">
      <dgm:prSet presAssocID="{41ADC859-7AC7-4079-A0DE-6372DFB4497E}" presName="parentNode" presStyleLbl="node1" presStyleIdx="1" presStyleCnt="5">
        <dgm:presLayoutVars>
          <dgm:chMax val="0"/>
          <dgm:bulletEnabled val="1"/>
        </dgm:presLayoutVars>
      </dgm:prSet>
      <dgm:spPr/>
    </dgm:pt>
    <dgm:pt modelId="{A94E1742-E184-465E-9A41-4EECA26CB4A2}" type="pres">
      <dgm:prSet presAssocID="{41ADC859-7AC7-4079-A0DE-6372DFB4497E}" presName="childNode" presStyleLbl="node1" presStyleIdx="1" presStyleCnt="5">
        <dgm:presLayoutVars>
          <dgm:bulletEnabled val="1"/>
        </dgm:presLayoutVars>
      </dgm:prSet>
      <dgm:spPr>
        <a:xfrm>
          <a:off x="3446092" y="1601587"/>
          <a:ext cx="2076022" cy="3343928"/>
        </a:xfrm>
        <a:prstGeom prst="rect">
          <a:avLst/>
        </a:prstGeom>
      </dgm:spPr>
    </dgm:pt>
    <dgm:pt modelId="{98104F52-64CA-4940-BF5B-7943B75C362D}" type="pres">
      <dgm:prSet presAssocID="{04517093-3AFA-4F0C-B6D0-463EA21768CD}" presName="hSp" presStyleCnt="0"/>
      <dgm:spPr/>
    </dgm:pt>
    <dgm:pt modelId="{61653B3C-7DC3-4DD1-B5F1-BE0F0C968CC5}" type="pres">
      <dgm:prSet presAssocID="{04517093-3AFA-4F0C-B6D0-463EA21768CD}" presName="vProcSp" presStyleCnt="0"/>
      <dgm:spPr/>
    </dgm:pt>
    <dgm:pt modelId="{1A916F66-7286-4653-B880-E97ACB89B274}" type="pres">
      <dgm:prSet presAssocID="{04517093-3AFA-4F0C-B6D0-463EA21768CD}" presName="vSp1" presStyleCnt="0"/>
      <dgm:spPr/>
    </dgm:pt>
    <dgm:pt modelId="{A2157F5D-9B69-4367-A211-392D82EEDFBD}" type="pres">
      <dgm:prSet presAssocID="{04517093-3AFA-4F0C-B6D0-463EA21768CD}" presName="simulatedConn" presStyleLbl="solidFgAcc1" presStyleIdx="1" presStyleCnt="4"/>
      <dgm:spPr/>
    </dgm:pt>
    <dgm:pt modelId="{7431C554-CD05-4BDF-BBC9-1DF978B85C5C}" type="pres">
      <dgm:prSet presAssocID="{04517093-3AFA-4F0C-B6D0-463EA21768CD}" presName="vSp2" presStyleCnt="0"/>
      <dgm:spPr/>
    </dgm:pt>
    <dgm:pt modelId="{8D6B851A-3E34-43CC-830D-D520E2B691C5}" type="pres">
      <dgm:prSet presAssocID="{04517093-3AFA-4F0C-B6D0-463EA21768CD}" presName="sibTrans" presStyleCnt="0"/>
      <dgm:spPr/>
    </dgm:pt>
    <dgm:pt modelId="{9403AEA0-9A57-4BB1-B483-7CB32D04D8BE}" type="pres">
      <dgm:prSet presAssocID="{0CA4E6A8-89B1-4F31-BEE4-C4CA2469532D}" presName="compositeNode" presStyleCnt="0">
        <dgm:presLayoutVars>
          <dgm:bulletEnabled val="1"/>
        </dgm:presLayoutVars>
      </dgm:prSet>
      <dgm:spPr/>
    </dgm:pt>
    <dgm:pt modelId="{8697A3F4-4EBF-45CF-A067-D46C4E991A35}" type="pres">
      <dgm:prSet presAssocID="{0CA4E6A8-89B1-4F31-BEE4-C4CA2469532D}" presName="bgRect" presStyleLbl="node1" presStyleIdx="2" presStyleCnt="5" custLinFactNeighborX="736" custLinFactNeighborY="409"/>
      <dgm:spPr/>
    </dgm:pt>
    <dgm:pt modelId="{F41973D4-A53F-4956-A5EF-2DEB5EC8D594}" type="pres">
      <dgm:prSet presAssocID="{0CA4E6A8-89B1-4F31-BEE4-C4CA2469532D}" presName="parentNode" presStyleLbl="node1" presStyleIdx="2" presStyleCnt="5">
        <dgm:presLayoutVars>
          <dgm:chMax val="0"/>
          <dgm:bulletEnabled val="1"/>
        </dgm:presLayoutVars>
      </dgm:prSet>
      <dgm:spPr/>
    </dgm:pt>
    <dgm:pt modelId="{BD24B3DD-88DD-4716-9570-1ABC757FE807}" type="pres">
      <dgm:prSet presAssocID="{0CA4E6A8-89B1-4F31-BEE4-C4CA2469532D}" presName="childNode" presStyleLbl="node1" presStyleIdx="2" presStyleCnt="5">
        <dgm:presLayoutVars>
          <dgm:bulletEnabled val="1"/>
        </dgm:presLayoutVars>
      </dgm:prSet>
      <dgm:spPr/>
    </dgm:pt>
    <dgm:pt modelId="{68301758-AC70-4DD2-AEFC-E4413AC19D7B}" type="pres">
      <dgm:prSet presAssocID="{D42BEC5C-55CE-45F9-8212-8073752F0F9B}" presName="hSp" presStyleCnt="0"/>
      <dgm:spPr/>
    </dgm:pt>
    <dgm:pt modelId="{E117688A-184E-48C8-8EFD-C1DCC275DD53}" type="pres">
      <dgm:prSet presAssocID="{D42BEC5C-55CE-45F9-8212-8073752F0F9B}" presName="vProcSp" presStyleCnt="0"/>
      <dgm:spPr/>
    </dgm:pt>
    <dgm:pt modelId="{9C538367-6248-473E-8328-5850D390AD7C}" type="pres">
      <dgm:prSet presAssocID="{D42BEC5C-55CE-45F9-8212-8073752F0F9B}" presName="vSp1" presStyleCnt="0"/>
      <dgm:spPr/>
    </dgm:pt>
    <dgm:pt modelId="{EBBE916E-8108-489A-99C9-EFE7424D9E6C}" type="pres">
      <dgm:prSet presAssocID="{D42BEC5C-55CE-45F9-8212-8073752F0F9B}" presName="simulatedConn" presStyleLbl="solidFgAcc1" presStyleIdx="2" presStyleCnt="4"/>
      <dgm:spPr/>
    </dgm:pt>
    <dgm:pt modelId="{74A8E417-BBA6-486D-980F-563A9AE6B08B}" type="pres">
      <dgm:prSet presAssocID="{D42BEC5C-55CE-45F9-8212-8073752F0F9B}" presName="vSp2" presStyleCnt="0"/>
      <dgm:spPr/>
    </dgm:pt>
    <dgm:pt modelId="{34E85553-BAD2-4C20-B83D-37277A0DD206}" type="pres">
      <dgm:prSet presAssocID="{D42BEC5C-55CE-45F9-8212-8073752F0F9B}" presName="sibTrans" presStyleCnt="0"/>
      <dgm:spPr/>
    </dgm:pt>
    <dgm:pt modelId="{D6D97314-0A5F-4CD1-9969-BCFAAA19AB0F}" type="pres">
      <dgm:prSet presAssocID="{E14C23FE-F84D-4359-BE25-50E91D21DB01}" presName="compositeNode" presStyleCnt="0">
        <dgm:presLayoutVars>
          <dgm:bulletEnabled val="1"/>
        </dgm:presLayoutVars>
      </dgm:prSet>
      <dgm:spPr/>
    </dgm:pt>
    <dgm:pt modelId="{7CA85DC1-FEC3-4E8B-B12E-C68AB1B8F5F6}" type="pres">
      <dgm:prSet presAssocID="{E14C23FE-F84D-4359-BE25-50E91D21DB01}" presName="bgRect" presStyleLbl="node1" presStyleIdx="3" presStyleCnt="5" custLinFactNeighborX="1628" custLinFactNeighborY="685"/>
      <dgm:spPr/>
    </dgm:pt>
    <dgm:pt modelId="{5AE13DED-59A6-4B59-82E6-EB0ADDBC0C25}" type="pres">
      <dgm:prSet presAssocID="{E14C23FE-F84D-4359-BE25-50E91D21DB01}" presName="parentNode" presStyleLbl="node1" presStyleIdx="3" presStyleCnt="5">
        <dgm:presLayoutVars>
          <dgm:chMax val="0"/>
          <dgm:bulletEnabled val="1"/>
        </dgm:presLayoutVars>
      </dgm:prSet>
      <dgm:spPr/>
    </dgm:pt>
    <dgm:pt modelId="{BC9725E1-A70B-4030-BC51-B6304831525C}" type="pres">
      <dgm:prSet presAssocID="{90127083-C135-4761-B6B2-CE2E3B4A6A20}" presName="hSp" presStyleCnt="0"/>
      <dgm:spPr/>
    </dgm:pt>
    <dgm:pt modelId="{C224CB19-E4BE-4E8F-A46B-D43A21D3477F}" type="pres">
      <dgm:prSet presAssocID="{90127083-C135-4761-B6B2-CE2E3B4A6A20}" presName="vProcSp" presStyleCnt="0"/>
      <dgm:spPr/>
    </dgm:pt>
    <dgm:pt modelId="{31E4AF11-150C-401D-BE87-01AA3B738E33}" type="pres">
      <dgm:prSet presAssocID="{90127083-C135-4761-B6B2-CE2E3B4A6A20}" presName="vSp1" presStyleCnt="0"/>
      <dgm:spPr/>
    </dgm:pt>
    <dgm:pt modelId="{AF5307FF-2360-4CC1-900C-48BA1473B919}" type="pres">
      <dgm:prSet presAssocID="{90127083-C135-4761-B6B2-CE2E3B4A6A20}" presName="simulatedConn" presStyleLbl="solidFgAcc1" presStyleIdx="3" presStyleCnt="4"/>
      <dgm:spPr/>
    </dgm:pt>
    <dgm:pt modelId="{E4E31C1B-41FA-4B8E-86A0-E3675E822039}" type="pres">
      <dgm:prSet presAssocID="{90127083-C135-4761-B6B2-CE2E3B4A6A20}" presName="vSp2" presStyleCnt="0"/>
      <dgm:spPr/>
    </dgm:pt>
    <dgm:pt modelId="{95749ACC-639A-454E-94BE-928D0AF90937}" type="pres">
      <dgm:prSet presAssocID="{90127083-C135-4761-B6B2-CE2E3B4A6A20}" presName="sibTrans" presStyleCnt="0"/>
      <dgm:spPr/>
    </dgm:pt>
    <dgm:pt modelId="{A3637223-CD38-4680-93A7-D8FFB542CFE3}" type="pres">
      <dgm:prSet presAssocID="{7FFB42B7-846E-4D76-A6FC-AF3259586CE1}" presName="compositeNode" presStyleCnt="0">
        <dgm:presLayoutVars>
          <dgm:bulletEnabled val="1"/>
        </dgm:presLayoutVars>
      </dgm:prSet>
      <dgm:spPr/>
    </dgm:pt>
    <dgm:pt modelId="{CD8D0381-2B61-406F-8682-91DCA82AFD64}" type="pres">
      <dgm:prSet presAssocID="{7FFB42B7-846E-4D76-A6FC-AF3259586CE1}" presName="bgRect" presStyleLbl="node1" presStyleIdx="4" presStyleCnt="5"/>
      <dgm:spPr/>
    </dgm:pt>
    <dgm:pt modelId="{A772C16A-F778-447E-989F-9342D2721741}" type="pres">
      <dgm:prSet presAssocID="{7FFB42B7-846E-4D76-A6FC-AF3259586CE1}" presName="parentNode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F9C0301-9813-4EA1-8F95-59F40A21373D}" type="presOf" srcId="{396F109E-743B-49E3-B771-EDF0A2CA95CE}" destId="{251D66B4-7AE1-46A0-BC64-897372A57DC8}" srcOrd="0" destOrd="0" presId="urn:microsoft.com/office/officeart/2005/8/layout/hProcess7"/>
    <dgm:cxn modelId="{9FFBAE03-F944-4EF9-921A-121EF9FA4C6A}" type="presOf" srcId="{41ADC859-7AC7-4079-A0DE-6372DFB4497E}" destId="{201B19E4-F410-4891-AC4A-44E80CB95408}" srcOrd="1" destOrd="0" presId="urn:microsoft.com/office/officeart/2005/8/layout/hProcess7"/>
    <dgm:cxn modelId="{4C18750A-9676-44F2-A2A6-1DA82F18B168}" type="presOf" srcId="{E14C23FE-F84D-4359-BE25-50E91D21DB01}" destId="{7CA85DC1-FEC3-4E8B-B12E-C68AB1B8F5F6}" srcOrd="0" destOrd="0" presId="urn:microsoft.com/office/officeart/2005/8/layout/hProcess7"/>
    <dgm:cxn modelId="{BD1C680C-0A42-4C00-898D-9510DE1040AC}" type="presOf" srcId="{7FFB42B7-846E-4D76-A6FC-AF3259586CE1}" destId="{A772C16A-F778-447E-989F-9342D2721741}" srcOrd="1" destOrd="0" presId="urn:microsoft.com/office/officeart/2005/8/layout/hProcess7"/>
    <dgm:cxn modelId="{D608F00E-AFB4-4763-B923-9D3A6DA014D5}" type="presOf" srcId="{41ADC859-7AC7-4079-A0DE-6372DFB4497E}" destId="{AA3E9E75-8017-4E05-94AA-4D520F4AF1DA}" srcOrd="0" destOrd="0" presId="urn:microsoft.com/office/officeart/2005/8/layout/hProcess7"/>
    <dgm:cxn modelId="{A26D0412-E3BC-4099-A28E-F64413295136}" type="presOf" srcId="{C221BA92-FC9E-4BFF-B140-1970642BE413}" destId="{251D66B4-7AE1-46A0-BC64-897372A57DC8}" srcOrd="0" destOrd="2" presId="urn:microsoft.com/office/officeart/2005/8/layout/hProcess7"/>
    <dgm:cxn modelId="{3A34E123-0546-49DF-8E5B-11AC02807CD7}" type="presOf" srcId="{23532F3D-6858-402A-BA33-2045FE3B7F74}" destId="{AA9E1690-FA1D-46C0-B719-F594FC79110E}" srcOrd="0" destOrd="0" presId="urn:microsoft.com/office/officeart/2005/8/layout/hProcess7"/>
    <dgm:cxn modelId="{42CF7C28-B9F9-4F59-93AB-65728D907636}" srcId="{D44D9C41-9D99-4B1A-9BF7-BD6D9F2A505A}" destId="{FF1899E8-975E-450D-9718-F19FAD1EFCDA}" srcOrd="0" destOrd="0" parTransId="{588DA8EF-CB7C-4515-99BE-3CB99E6C68D2}" sibTransId="{E4D9A4B5-9341-49BB-B73A-69FF8CCEE6F1}"/>
    <dgm:cxn modelId="{EC0C8129-BA78-4BCA-8CFF-8C6475016F26}" srcId="{23532F3D-6858-402A-BA33-2045FE3B7F74}" destId="{0CA4E6A8-89B1-4F31-BEE4-C4CA2469532D}" srcOrd="2" destOrd="0" parTransId="{BF8901BE-1DC3-4F6B-B247-ABAB423ED9C1}" sibTransId="{D42BEC5C-55CE-45F9-8212-8073752F0F9B}"/>
    <dgm:cxn modelId="{B3973C34-8C11-487D-9CAA-2F19FA5B6995}" srcId="{D44D9C41-9D99-4B1A-9BF7-BD6D9F2A505A}" destId="{D21DAED4-82BB-4524-A617-7ADE4908C811}" srcOrd="2" destOrd="0" parTransId="{7D7E4EB7-3A81-4100-8148-110715814BBB}" sibTransId="{EBD11018-D1D6-4615-98B3-FAF3D1AFFF1F}"/>
    <dgm:cxn modelId="{4E3ACC35-D944-46D4-AE20-79DA04664ABD}" srcId="{0CA4E6A8-89B1-4F31-BEE4-C4CA2469532D}" destId="{327275EE-FE8D-407D-BF19-333499D122F8}" srcOrd="0" destOrd="0" parTransId="{00BE8C8C-58B3-4C14-8988-312B7734B8B2}" sibTransId="{3BE3AFE6-0993-446E-9060-751E35680B73}"/>
    <dgm:cxn modelId="{F323FC3F-E574-4ABA-BC05-EF11E0CA29B5}" type="presOf" srcId="{3FD5C04D-7CF0-4E93-AE02-D72AF6020019}" destId="{251D66B4-7AE1-46A0-BC64-897372A57DC8}" srcOrd="0" destOrd="3" presId="urn:microsoft.com/office/officeart/2005/8/layout/hProcess7"/>
    <dgm:cxn modelId="{9D86D15B-389B-4C72-9007-4E6372B5799B}" type="presOf" srcId="{0CA4E6A8-89B1-4F31-BEE4-C4CA2469532D}" destId="{8697A3F4-4EBF-45CF-A067-D46C4E991A35}" srcOrd="0" destOrd="0" presId="urn:microsoft.com/office/officeart/2005/8/layout/hProcess7"/>
    <dgm:cxn modelId="{B385535F-A41B-4184-B73C-1B05DCFC1C29}" srcId="{327275EE-FE8D-407D-BF19-333499D122F8}" destId="{B3B55D28-C027-4529-8688-184E23AA3C1B}" srcOrd="1" destOrd="0" parTransId="{7ED320F7-C802-41CC-A982-D7D055CD70DD}" sibTransId="{4A3FE955-C12E-4198-8059-E7A46F9CF913}"/>
    <dgm:cxn modelId="{DEB78F60-089C-4002-A57E-BD729C87CD69}" type="presOf" srcId="{A2E665AE-D616-47FC-B3B8-8A7DC07E9EC6}" destId="{A94E1742-E184-465E-9A41-4EECA26CB4A2}" srcOrd="0" destOrd="2" presId="urn:microsoft.com/office/officeart/2005/8/layout/hProcess7"/>
    <dgm:cxn modelId="{4C638F42-1E05-48B1-A8E2-3AA3C26CCB37}" type="presOf" srcId="{FF1899E8-975E-450D-9718-F19FAD1EFCDA}" destId="{A94E1742-E184-465E-9A41-4EECA26CB4A2}" srcOrd="0" destOrd="1" presId="urn:microsoft.com/office/officeart/2005/8/layout/hProcess7"/>
    <dgm:cxn modelId="{4DA7DB63-0A02-4496-9A94-3EEB5C05C84C}" srcId="{23532F3D-6858-402A-BA33-2045FE3B7F74}" destId="{7FFB42B7-846E-4D76-A6FC-AF3259586CE1}" srcOrd="4" destOrd="0" parTransId="{4A70847B-117D-4345-BBD7-73C5C69F780C}" sibTransId="{62225379-D25A-459C-8F52-567B733DA9B8}"/>
    <dgm:cxn modelId="{648EC647-DC71-4903-86A8-C02B8C64261C}" type="presOf" srcId="{FF7DE070-BFFE-4A14-8A5B-BA7FECA8387E}" destId="{7AEF2189-E514-4550-9C84-30C209152FEF}" srcOrd="1" destOrd="0" presId="urn:microsoft.com/office/officeart/2005/8/layout/hProcess7"/>
    <dgm:cxn modelId="{DF01E271-556B-474E-9FDF-16B105523EAE}" srcId="{396F109E-743B-49E3-B771-EDF0A2CA95CE}" destId="{3FD5C04D-7CF0-4E93-AE02-D72AF6020019}" srcOrd="2" destOrd="0" parTransId="{6DFBB063-1AFF-4E6A-A5D7-3EE82D443921}" sibTransId="{C2F4B9F8-E8F8-4F4B-9F9E-E6C71EE1C276}"/>
    <dgm:cxn modelId="{F2DAF671-E145-4223-8E45-DC86CD88BB31}" srcId="{FF7DE070-BFFE-4A14-8A5B-BA7FECA8387E}" destId="{396F109E-743B-49E3-B771-EDF0A2CA95CE}" srcOrd="0" destOrd="0" parTransId="{964863B9-B53A-43DD-ABA1-53E74772B90D}" sibTransId="{46DFCBAF-47B4-40DD-AFEC-EF9E49069017}"/>
    <dgm:cxn modelId="{BA337358-21B1-4BD8-B7D8-B5F4C792B572}" type="presOf" srcId="{D44D9C41-9D99-4B1A-9BF7-BD6D9F2A505A}" destId="{A94E1742-E184-465E-9A41-4EECA26CB4A2}" srcOrd="0" destOrd="0" presId="urn:microsoft.com/office/officeart/2005/8/layout/hProcess7"/>
    <dgm:cxn modelId="{0394107E-A8C3-488A-A527-6C956B0C54B3}" type="presOf" srcId="{D21DAED4-82BB-4524-A617-7ADE4908C811}" destId="{A94E1742-E184-465E-9A41-4EECA26CB4A2}" srcOrd="0" destOrd="3" presId="urn:microsoft.com/office/officeart/2005/8/layout/hProcess7"/>
    <dgm:cxn modelId="{78BBC886-A163-4C2E-BB5C-B8F0088F6D85}" type="presOf" srcId="{7FFB42B7-846E-4D76-A6FC-AF3259586CE1}" destId="{CD8D0381-2B61-406F-8682-91DCA82AFD64}" srcOrd="0" destOrd="0" presId="urn:microsoft.com/office/officeart/2005/8/layout/hProcess7"/>
    <dgm:cxn modelId="{7E3E3989-D7F4-4FE7-B74D-2A05B6E9C23E}" type="presOf" srcId="{4CDE40AF-8295-4BAD-896F-037A0B7D3693}" destId="{BD24B3DD-88DD-4716-9570-1ABC757FE807}" srcOrd="0" destOrd="4" presId="urn:microsoft.com/office/officeart/2005/8/layout/hProcess7"/>
    <dgm:cxn modelId="{F2DABA89-4AC4-4005-96A3-3628B6127B09}" srcId="{327275EE-FE8D-407D-BF19-333499D122F8}" destId="{ACB295F0-0167-4245-9F92-7C944352E14D}" srcOrd="0" destOrd="0" parTransId="{351A9E54-42E3-4580-A6E6-229A387707A8}" sibTransId="{30C89608-F914-4168-B37B-AF92B1EE275C}"/>
    <dgm:cxn modelId="{8E89558D-8FCF-44E0-A36C-95DB2A853761}" srcId="{D44D9C41-9D99-4B1A-9BF7-BD6D9F2A505A}" destId="{A2E665AE-D616-47FC-B3B8-8A7DC07E9EC6}" srcOrd="1" destOrd="0" parTransId="{93931B82-B553-4DB8-A4F8-CC46AF1CF8E6}" sibTransId="{F8778DF6-940A-4ABC-8189-3E7DC4F0C3A4}"/>
    <dgm:cxn modelId="{59A2168F-D45F-4D17-9D54-46F16C3C6404}" type="presOf" srcId="{327275EE-FE8D-407D-BF19-333499D122F8}" destId="{BD24B3DD-88DD-4716-9570-1ABC757FE807}" srcOrd="0" destOrd="0" presId="urn:microsoft.com/office/officeart/2005/8/layout/hProcess7"/>
    <dgm:cxn modelId="{78816695-82D9-423A-95BF-B9D92ACC886B}" srcId="{327275EE-FE8D-407D-BF19-333499D122F8}" destId="{4CDE40AF-8295-4BAD-896F-037A0B7D3693}" srcOrd="3" destOrd="0" parTransId="{DF0D7326-76E7-4EC5-AD91-6AB6E11333C5}" sibTransId="{174B7942-1A29-491B-8A02-8C231607FBE9}"/>
    <dgm:cxn modelId="{9D101B9F-A600-4F3F-B641-171B0A889472}" srcId="{327275EE-FE8D-407D-BF19-333499D122F8}" destId="{9ABC2983-5998-4D49-B6DA-4E17F0DF9B5E}" srcOrd="2" destOrd="0" parTransId="{0CB67BBF-98A4-4183-B731-FEA929D0C9B1}" sibTransId="{01842E0E-5E61-47DD-86DB-B92D5A9A8CB0}"/>
    <dgm:cxn modelId="{631EA3A0-B289-40E0-8C76-9140EE717392}" type="presOf" srcId="{6CAE5CD6-703D-4CBF-8969-9071AD06A195}" destId="{251D66B4-7AE1-46A0-BC64-897372A57DC8}" srcOrd="0" destOrd="1" presId="urn:microsoft.com/office/officeart/2005/8/layout/hProcess7"/>
    <dgm:cxn modelId="{D49AEAA3-6543-4ABD-8A01-0B24B0EC9CB3}" type="presOf" srcId="{ACB295F0-0167-4245-9F92-7C944352E14D}" destId="{BD24B3DD-88DD-4716-9570-1ABC757FE807}" srcOrd="0" destOrd="1" presId="urn:microsoft.com/office/officeart/2005/8/layout/hProcess7"/>
    <dgm:cxn modelId="{9E9B50A4-5D8A-4693-B442-E094C461200B}" srcId="{23532F3D-6858-402A-BA33-2045FE3B7F74}" destId="{41ADC859-7AC7-4079-A0DE-6372DFB4497E}" srcOrd="1" destOrd="0" parTransId="{B7C45C38-2259-4E55-BAD1-915393CBC6D8}" sibTransId="{04517093-3AFA-4F0C-B6D0-463EA21768CD}"/>
    <dgm:cxn modelId="{2C7E8AAC-A931-4ABE-879C-536A1EBC8442}" type="presOf" srcId="{E14C23FE-F84D-4359-BE25-50E91D21DB01}" destId="{5AE13DED-59A6-4B59-82E6-EB0ADDBC0C25}" srcOrd="1" destOrd="0" presId="urn:microsoft.com/office/officeart/2005/8/layout/hProcess7"/>
    <dgm:cxn modelId="{AD57E6BC-5315-4223-9750-F6DDA176F020}" srcId="{396F109E-743B-49E3-B771-EDF0A2CA95CE}" destId="{6CAE5CD6-703D-4CBF-8969-9071AD06A195}" srcOrd="0" destOrd="0" parTransId="{33D2FA82-3248-4661-BAF0-EF04B606C059}" sibTransId="{D079AD59-5298-4BE4-96C8-738B2297E576}"/>
    <dgm:cxn modelId="{271F45C7-9F4A-46C6-BAF8-7AFD90471233}" srcId="{396F109E-743B-49E3-B771-EDF0A2CA95CE}" destId="{C221BA92-FC9E-4BFF-B140-1970642BE413}" srcOrd="1" destOrd="0" parTransId="{03FEDC90-0427-4649-990F-07CEAD6E4370}" sibTransId="{54D0752C-729B-41E8-9484-6B4388B24E5A}"/>
    <dgm:cxn modelId="{9062A9CE-54D9-4969-B3E0-143383F4EA19}" type="presOf" srcId="{0CA4E6A8-89B1-4F31-BEE4-C4CA2469532D}" destId="{F41973D4-A53F-4956-A5EF-2DEB5EC8D594}" srcOrd="1" destOrd="0" presId="urn:microsoft.com/office/officeart/2005/8/layout/hProcess7"/>
    <dgm:cxn modelId="{2D0259D6-F2AC-432C-9E40-D0D094742B2F}" type="presOf" srcId="{9ABC2983-5998-4D49-B6DA-4E17F0DF9B5E}" destId="{BD24B3DD-88DD-4716-9570-1ABC757FE807}" srcOrd="0" destOrd="3" presId="urn:microsoft.com/office/officeart/2005/8/layout/hProcess7"/>
    <dgm:cxn modelId="{ECF4C8DB-5596-4FFE-9FEE-BF11E5B9B71A}" srcId="{23532F3D-6858-402A-BA33-2045FE3B7F74}" destId="{E14C23FE-F84D-4359-BE25-50E91D21DB01}" srcOrd="3" destOrd="0" parTransId="{FB543EEF-A5D2-4380-B833-239BBCFE803C}" sibTransId="{90127083-C135-4761-B6B2-CE2E3B4A6A20}"/>
    <dgm:cxn modelId="{479F34E0-FFEA-42CA-868E-D855D4BBD0AC}" srcId="{41ADC859-7AC7-4079-A0DE-6372DFB4497E}" destId="{D44D9C41-9D99-4B1A-9BF7-BD6D9F2A505A}" srcOrd="0" destOrd="0" parTransId="{06306D57-89C7-4B0D-8AC9-8E5E59DBE8EC}" sibTransId="{134859FB-CD48-47F8-95D3-EC4FA3AAC34D}"/>
    <dgm:cxn modelId="{EAFDEFE1-D4ED-4CC7-9D7F-134B086037DF}" type="presOf" srcId="{B3B55D28-C027-4529-8688-184E23AA3C1B}" destId="{BD24B3DD-88DD-4716-9570-1ABC757FE807}" srcOrd="0" destOrd="2" presId="urn:microsoft.com/office/officeart/2005/8/layout/hProcess7"/>
    <dgm:cxn modelId="{0256FEE4-B432-4C7C-9448-0A9AA2A1697D}" srcId="{23532F3D-6858-402A-BA33-2045FE3B7F74}" destId="{FF7DE070-BFFE-4A14-8A5B-BA7FECA8387E}" srcOrd="0" destOrd="0" parTransId="{0356332C-5360-46CF-B029-942DA4F0E642}" sibTransId="{90820C48-00C9-485C-967C-DDA344079400}"/>
    <dgm:cxn modelId="{DE4FFFFF-F40D-4E49-9D76-0A7D4E4CD24E}" type="presOf" srcId="{FF7DE070-BFFE-4A14-8A5B-BA7FECA8387E}" destId="{A3D25E2D-45D8-42CD-B717-EEC8637DCA4D}" srcOrd="0" destOrd="0" presId="urn:microsoft.com/office/officeart/2005/8/layout/hProcess7"/>
    <dgm:cxn modelId="{72D578B5-8820-4887-B268-B8DBAB30ECED}" type="presParOf" srcId="{AA9E1690-FA1D-46C0-B719-F594FC79110E}" destId="{7383D452-F108-4647-A78B-87CF9BE0D876}" srcOrd="0" destOrd="0" presId="urn:microsoft.com/office/officeart/2005/8/layout/hProcess7"/>
    <dgm:cxn modelId="{02F14DAA-B5AB-4D4C-A52C-C6B2A504D169}" type="presParOf" srcId="{7383D452-F108-4647-A78B-87CF9BE0D876}" destId="{A3D25E2D-45D8-42CD-B717-EEC8637DCA4D}" srcOrd="0" destOrd="0" presId="urn:microsoft.com/office/officeart/2005/8/layout/hProcess7"/>
    <dgm:cxn modelId="{AD828D20-FFAF-4F91-82DE-E5C337C4D15A}" type="presParOf" srcId="{7383D452-F108-4647-A78B-87CF9BE0D876}" destId="{7AEF2189-E514-4550-9C84-30C209152FEF}" srcOrd="1" destOrd="0" presId="urn:microsoft.com/office/officeart/2005/8/layout/hProcess7"/>
    <dgm:cxn modelId="{77BFEADE-EBC5-4B8D-83D4-56EC7E40B757}" type="presParOf" srcId="{7383D452-F108-4647-A78B-87CF9BE0D876}" destId="{251D66B4-7AE1-46A0-BC64-897372A57DC8}" srcOrd="2" destOrd="0" presId="urn:microsoft.com/office/officeart/2005/8/layout/hProcess7"/>
    <dgm:cxn modelId="{778E77ED-4C9B-47BE-B036-E194D3CB8A2D}" type="presParOf" srcId="{AA9E1690-FA1D-46C0-B719-F594FC79110E}" destId="{5E537175-65A6-431C-9D1A-AEA1CFF28510}" srcOrd="1" destOrd="0" presId="urn:microsoft.com/office/officeart/2005/8/layout/hProcess7"/>
    <dgm:cxn modelId="{835E74D0-DC2D-4F4A-AEC4-007E265841CC}" type="presParOf" srcId="{AA9E1690-FA1D-46C0-B719-F594FC79110E}" destId="{68F76333-906A-4323-9AA1-A21BD1060E38}" srcOrd="2" destOrd="0" presId="urn:microsoft.com/office/officeart/2005/8/layout/hProcess7"/>
    <dgm:cxn modelId="{8EFDA3F3-CD02-4001-91A9-6151F28B7A7B}" type="presParOf" srcId="{68F76333-906A-4323-9AA1-A21BD1060E38}" destId="{A7473E9C-1228-44F0-8A3E-B52CE181E8F8}" srcOrd="0" destOrd="0" presId="urn:microsoft.com/office/officeart/2005/8/layout/hProcess7"/>
    <dgm:cxn modelId="{E691F035-105A-4B85-A7EB-03DE81CBFF5B}" type="presParOf" srcId="{68F76333-906A-4323-9AA1-A21BD1060E38}" destId="{D01558A2-0901-42B7-B16D-F87E3D95EB79}" srcOrd="1" destOrd="0" presId="urn:microsoft.com/office/officeart/2005/8/layout/hProcess7"/>
    <dgm:cxn modelId="{22DFCF1F-33BA-495B-A8EB-FA42F42BE904}" type="presParOf" srcId="{68F76333-906A-4323-9AA1-A21BD1060E38}" destId="{F5085729-6719-41DF-8EA9-AC516A9780D2}" srcOrd="2" destOrd="0" presId="urn:microsoft.com/office/officeart/2005/8/layout/hProcess7"/>
    <dgm:cxn modelId="{252ACC7C-46FE-494A-B151-E814D4975D08}" type="presParOf" srcId="{AA9E1690-FA1D-46C0-B719-F594FC79110E}" destId="{D09CF6A8-C06D-4C77-9E9F-1646E6892242}" srcOrd="3" destOrd="0" presId="urn:microsoft.com/office/officeart/2005/8/layout/hProcess7"/>
    <dgm:cxn modelId="{AFDCA679-BEBB-46F2-B747-FF8748C237FB}" type="presParOf" srcId="{AA9E1690-FA1D-46C0-B719-F594FC79110E}" destId="{0B6F8E34-160C-4BC5-B385-1C7D5C09B40E}" srcOrd="4" destOrd="0" presId="urn:microsoft.com/office/officeart/2005/8/layout/hProcess7"/>
    <dgm:cxn modelId="{4A340E0E-E510-43F4-998B-7E32034DFC3D}" type="presParOf" srcId="{0B6F8E34-160C-4BC5-B385-1C7D5C09B40E}" destId="{AA3E9E75-8017-4E05-94AA-4D520F4AF1DA}" srcOrd="0" destOrd="0" presId="urn:microsoft.com/office/officeart/2005/8/layout/hProcess7"/>
    <dgm:cxn modelId="{30C7BE38-0BAE-482F-AE04-DE4492D49C7B}" type="presParOf" srcId="{0B6F8E34-160C-4BC5-B385-1C7D5C09B40E}" destId="{201B19E4-F410-4891-AC4A-44E80CB95408}" srcOrd="1" destOrd="0" presId="urn:microsoft.com/office/officeart/2005/8/layout/hProcess7"/>
    <dgm:cxn modelId="{C22E1352-E599-4771-A6F4-E04544C126CC}" type="presParOf" srcId="{0B6F8E34-160C-4BC5-B385-1C7D5C09B40E}" destId="{A94E1742-E184-465E-9A41-4EECA26CB4A2}" srcOrd="2" destOrd="0" presId="urn:microsoft.com/office/officeart/2005/8/layout/hProcess7"/>
    <dgm:cxn modelId="{E4A99C18-0E64-4F1D-A505-EB243045F049}" type="presParOf" srcId="{AA9E1690-FA1D-46C0-B719-F594FC79110E}" destId="{98104F52-64CA-4940-BF5B-7943B75C362D}" srcOrd="5" destOrd="0" presId="urn:microsoft.com/office/officeart/2005/8/layout/hProcess7"/>
    <dgm:cxn modelId="{8363F137-29EB-4933-9AF9-8FDBBC7EECB0}" type="presParOf" srcId="{AA9E1690-FA1D-46C0-B719-F594FC79110E}" destId="{61653B3C-7DC3-4DD1-B5F1-BE0F0C968CC5}" srcOrd="6" destOrd="0" presId="urn:microsoft.com/office/officeart/2005/8/layout/hProcess7"/>
    <dgm:cxn modelId="{2963F181-29C2-4A89-AC3C-874AC598397A}" type="presParOf" srcId="{61653B3C-7DC3-4DD1-B5F1-BE0F0C968CC5}" destId="{1A916F66-7286-4653-B880-E97ACB89B274}" srcOrd="0" destOrd="0" presId="urn:microsoft.com/office/officeart/2005/8/layout/hProcess7"/>
    <dgm:cxn modelId="{AE71E1D7-B38D-43F6-8ABE-4E14E452D73D}" type="presParOf" srcId="{61653B3C-7DC3-4DD1-B5F1-BE0F0C968CC5}" destId="{A2157F5D-9B69-4367-A211-392D82EEDFBD}" srcOrd="1" destOrd="0" presId="urn:microsoft.com/office/officeart/2005/8/layout/hProcess7"/>
    <dgm:cxn modelId="{F0FB5FB9-0DEF-43FE-BDC0-AF354CA8933B}" type="presParOf" srcId="{61653B3C-7DC3-4DD1-B5F1-BE0F0C968CC5}" destId="{7431C554-CD05-4BDF-BBC9-1DF978B85C5C}" srcOrd="2" destOrd="0" presId="urn:microsoft.com/office/officeart/2005/8/layout/hProcess7"/>
    <dgm:cxn modelId="{1BF2D7E2-4679-49F9-9ABC-C4B4AB603C0B}" type="presParOf" srcId="{AA9E1690-FA1D-46C0-B719-F594FC79110E}" destId="{8D6B851A-3E34-43CC-830D-D520E2B691C5}" srcOrd="7" destOrd="0" presId="urn:microsoft.com/office/officeart/2005/8/layout/hProcess7"/>
    <dgm:cxn modelId="{FBD46553-3931-4671-A953-E46919605789}" type="presParOf" srcId="{AA9E1690-FA1D-46C0-B719-F594FC79110E}" destId="{9403AEA0-9A57-4BB1-B483-7CB32D04D8BE}" srcOrd="8" destOrd="0" presId="urn:microsoft.com/office/officeart/2005/8/layout/hProcess7"/>
    <dgm:cxn modelId="{E2A5F829-9ECB-4262-943E-C52F5977849F}" type="presParOf" srcId="{9403AEA0-9A57-4BB1-B483-7CB32D04D8BE}" destId="{8697A3F4-4EBF-45CF-A067-D46C4E991A35}" srcOrd="0" destOrd="0" presId="urn:microsoft.com/office/officeart/2005/8/layout/hProcess7"/>
    <dgm:cxn modelId="{F3DB280E-757D-4544-8A39-D2657A59AD78}" type="presParOf" srcId="{9403AEA0-9A57-4BB1-B483-7CB32D04D8BE}" destId="{F41973D4-A53F-4956-A5EF-2DEB5EC8D594}" srcOrd="1" destOrd="0" presId="urn:microsoft.com/office/officeart/2005/8/layout/hProcess7"/>
    <dgm:cxn modelId="{3C719449-E9BA-4CE9-AE15-DF52215E6241}" type="presParOf" srcId="{9403AEA0-9A57-4BB1-B483-7CB32D04D8BE}" destId="{BD24B3DD-88DD-4716-9570-1ABC757FE807}" srcOrd="2" destOrd="0" presId="urn:microsoft.com/office/officeart/2005/8/layout/hProcess7"/>
    <dgm:cxn modelId="{9C67B22A-4E2B-45D4-8F02-3E2B633FF0C1}" type="presParOf" srcId="{AA9E1690-FA1D-46C0-B719-F594FC79110E}" destId="{68301758-AC70-4DD2-AEFC-E4413AC19D7B}" srcOrd="9" destOrd="0" presId="urn:microsoft.com/office/officeart/2005/8/layout/hProcess7"/>
    <dgm:cxn modelId="{8A8850A6-AF2B-4E41-9A88-269363455162}" type="presParOf" srcId="{AA9E1690-FA1D-46C0-B719-F594FC79110E}" destId="{E117688A-184E-48C8-8EFD-C1DCC275DD53}" srcOrd="10" destOrd="0" presId="urn:microsoft.com/office/officeart/2005/8/layout/hProcess7"/>
    <dgm:cxn modelId="{CBA1B556-6703-417D-8C64-1698B2EE0D1A}" type="presParOf" srcId="{E117688A-184E-48C8-8EFD-C1DCC275DD53}" destId="{9C538367-6248-473E-8328-5850D390AD7C}" srcOrd="0" destOrd="0" presId="urn:microsoft.com/office/officeart/2005/8/layout/hProcess7"/>
    <dgm:cxn modelId="{45EB35E9-301E-4494-B832-D84395F3A94A}" type="presParOf" srcId="{E117688A-184E-48C8-8EFD-C1DCC275DD53}" destId="{EBBE916E-8108-489A-99C9-EFE7424D9E6C}" srcOrd="1" destOrd="0" presId="urn:microsoft.com/office/officeart/2005/8/layout/hProcess7"/>
    <dgm:cxn modelId="{54EB4F7A-7700-4816-84CF-221B41A3D496}" type="presParOf" srcId="{E117688A-184E-48C8-8EFD-C1DCC275DD53}" destId="{74A8E417-BBA6-486D-980F-563A9AE6B08B}" srcOrd="2" destOrd="0" presId="urn:microsoft.com/office/officeart/2005/8/layout/hProcess7"/>
    <dgm:cxn modelId="{A6B25893-8920-4942-911C-6B3277174B60}" type="presParOf" srcId="{AA9E1690-FA1D-46C0-B719-F594FC79110E}" destId="{34E85553-BAD2-4C20-B83D-37277A0DD206}" srcOrd="11" destOrd="0" presId="urn:microsoft.com/office/officeart/2005/8/layout/hProcess7"/>
    <dgm:cxn modelId="{A2603A72-1755-4386-A324-3E3A77ECE489}" type="presParOf" srcId="{AA9E1690-FA1D-46C0-B719-F594FC79110E}" destId="{D6D97314-0A5F-4CD1-9969-BCFAAA19AB0F}" srcOrd="12" destOrd="0" presId="urn:microsoft.com/office/officeart/2005/8/layout/hProcess7"/>
    <dgm:cxn modelId="{FFCF434F-5356-4F8D-90A0-6E22CCE8BDC3}" type="presParOf" srcId="{D6D97314-0A5F-4CD1-9969-BCFAAA19AB0F}" destId="{7CA85DC1-FEC3-4E8B-B12E-C68AB1B8F5F6}" srcOrd="0" destOrd="0" presId="urn:microsoft.com/office/officeart/2005/8/layout/hProcess7"/>
    <dgm:cxn modelId="{167B506E-E79A-4469-8A66-A36951E069CA}" type="presParOf" srcId="{D6D97314-0A5F-4CD1-9969-BCFAAA19AB0F}" destId="{5AE13DED-59A6-4B59-82E6-EB0ADDBC0C25}" srcOrd="1" destOrd="0" presId="urn:microsoft.com/office/officeart/2005/8/layout/hProcess7"/>
    <dgm:cxn modelId="{636347FB-E1A7-4FD3-AF41-7C127830D577}" type="presParOf" srcId="{AA9E1690-FA1D-46C0-B719-F594FC79110E}" destId="{BC9725E1-A70B-4030-BC51-B6304831525C}" srcOrd="13" destOrd="0" presId="urn:microsoft.com/office/officeart/2005/8/layout/hProcess7"/>
    <dgm:cxn modelId="{9B6DEA3F-2259-4A5A-B282-D0C4C60A8EDB}" type="presParOf" srcId="{AA9E1690-FA1D-46C0-B719-F594FC79110E}" destId="{C224CB19-E4BE-4E8F-A46B-D43A21D3477F}" srcOrd="14" destOrd="0" presId="urn:microsoft.com/office/officeart/2005/8/layout/hProcess7"/>
    <dgm:cxn modelId="{2CFD8DF1-A5C1-4E8A-ACDA-DDA49C056C76}" type="presParOf" srcId="{C224CB19-E4BE-4E8F-A46B-D43A21D3477F}" destId="{31E4AF11-150C-401D-BE87-01AA3B738E33}" srcOrd="0" destOrd="0" presId="urn:microsoft.com/office/officeart/2005/8/layout/hProcess7"/>
    <dgm:cxn modelId="{E82CD982-88E6-4E55-9344-AACEC14F7132}" type="presParOf" srcId="{C224CB19-E4BE-4E8F-A46B-D43A21D3477F}" destId="{AF5307FF-2360-4CC1-900C-48BA1473B919}" srcOrd="1" destOrd="0" presId="urn:microsoft.com/office/officeart/2005/8/layout/hProcess7"/>
    <dgm:cxn modelId="{0FC59771-D599-47EB-91C1-6011E1164966}" type="presParOf" srcId="{C224CB19-E4BE-4E8F-A46B-D43A21D3477F}" destId="{E4E31C1B-41FA-4B8E-86A0-E3675E822039}" srcOrd="2" destOrd="0" presId="urn:microsoft.com/office/officeart/2005/8/layout/hProcess7"/>
    <dgm:cxn modelId="{E5401073-4414-4205-B8B8-5848FAC807C5}" type="presParOf" srcId="{AA9E1690-FA1D-46C0-B719-F594FC79110E}" destId="{95749ACC-639A-454E-94BE-928D0AF90937}" srcOrd="15" destOrd="0" presId="urn:microsoft.com/office/officeart/2005/8/layout/hProcess7"/>
    <dgm:cxn modelId="{3A2988CF-D50B-46FF-B486-E012E5F05611}" type="presParOf" srcId="{AA9E1690-FA1D-46C0-B719-F594FC79110E}" destId="{A3637223-CD38-4680-93A7-D8FFB542CFE3}" srcOrd="16" destOrd="0" presId="urn:microsoft.com/office/officeart/2005/8/layout/hProcess7"/>
    <dgm:cxn modelId="{1807371D-9D9E-4C9C-A2F0-995DC94145FC}" type="presParOf" srcId="{A3637223-CD38-4680-93A7-D8FFB542CFE3}" destId="{CD8D0381-2B61-406F-8682-91DCA82AFD64}" srcOrd="0" destOrd="0" presId="urn:microsoft.com/office/officeart/2005/8/layout/hProcess7"/>
    <dgm:cxn modelId="{AD7770F9-2AD0-4301-9CF1-7708F4856B63}" type="presParOf" srcId="{A3637223-CD38-4680-93A7-D8FFB542CFE3}" destId="{A772C16A-F778-447E-989F-9342D2721741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375E0E-166A-496C-A7B6-8735002A33B6}" type="doc">
      <dgm:prSet loTypeId="urn:microsoft.com/office/officeart/2005/8/layout/cycle6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428714F-97FF-4ACE-BCAC-60BAD298645E}">
      <dgm:prSet custT="1"/>
      <dgm:spPr/>
      <dgm:t>
        <a:bodyPr/>
        <a:lstStyle/>
        <a:p>
          <a:r>
            <a:rPr lang="en-US" sz="6500" dirty="0"/>
            <a:t>Now</a:t>
          </a:r>
        </a:p>
      </dgm:t>
    </dgm:pt>
    <dgm:pt modelId="{DD9F9125-216D-42DD-BD58-8CE26F8FED19}" type="parTrans" cxnId="{653FE116-E3C3-4F14-A36E-45B1FFD6BDAA}">
      <dgm:prSet/>
      <dgm:spPr/>
      <dgm:t>
        <a:bodyPr/>
        <a:lstStyle/>
        <a:p>
          <a:endParaRPr lang="en-US" sz="6500"/>
        </a:p>
      </dgm:t>
    </dgm:pt>
    <dgm:pt modelId="{77B292D2-AE68-4E79-8C3F-5F345154A9A4}" type="sibTrans" cxnId="{653FE116-E3C3-4F14-A36E-45B1FFD6BDAA}">
      <dgm:prSet/>
      <dgm:spPr/>
      <dgm:t>
        <a:bodyPr/>
        <a:lstStyle/>
        <a:p>
          <a:endParaRPr lang="en-US" sz="6500"/>
        </a:p>
      </dgm:t>
    </dgm:pt>
    <dgm:pt modelId="{C2E34565-8502-46DE-9541-B68CF9BF621B}">
      <dgm:prSet custT="1"/>
      <dgm:spPr/>
      <dgm:t>
        <a:bodyPr/>
        <a:lstStyle/>
        <a:p>
          <a:r>
            <a:rPr lang="en-US" sz="6500" dirty="0"/>
            <a:t>Then</a:t>
          </a:r>
        </a:p>
      </dgm:t>
    </dgm:pt>
    <dgm:pt modelId="{3C75C91C-B9F9-4F3E-A46B-DEB9D249ABED}" type="parTrans" cxnId="{B2772107-55EC-4DFC-930D-B3582EE76568}">
      <dgm:prSet/>
      <dgm:spPr/>
      <dgm:t>
        <a:bodyPr/>
        <a:lstStyle/>
        <a:p>
          <a:endParaRPr lang="en-US" sz="6500"/>
        </a:p>
      </dgm:t>
    </dgm:pt>
    <dgm:pt modelId="{88BC61D2-798F-4530-AACE-A1178C4572F0}" type="sibTrans" cxnId="{B2772107-55EC-4DFC-930D-B3582EE76568}">
      <dgm:prSet/>
      <dgm:spPr/>
      <dgm:t>
        <a:bodyPr/>
        <a:lstStyle/>
        <a:p>
          <a:endParaRPr lang="en-US" sz="6500"/>
        </a:p>
      </dgm:t>
    </dgm:pt>
    <dgm:pt modelId="{1FCF602D-0331-4D0B-B9C6-99AFFE8BA6A7}" type="pres">
      <dgm:prSet presAssocID="{54375E0E-166A-496C-A7B6-8735002A33B6}" presName="cycle" presStyleCnt="0">
        <dgm:presLayoutVars>
          <dgm:dir/>
          <dgm:resizeHandles val="exact"/>
        </dgm:presLayoutVars>
      </dgm:prSet>
      <dgm:spPr/>
    </dgm:pt>
    <dgm:pt modelId="{13EBD1CE-217B-4343-A36F-CDDF52D8370F}" type="pres">
      <dgm:prSet presAssocID="{2428714F-97FF-4ACE-BCAC-60BAD298645E}" presName="node" presStyleLbl="node1" presStyleIdx="0" presStyleCnt="2" custRadScaleRad="96334" custRadScaleInc="-283120">
        <dgm:presLayoutVars>
          <dgm:bulletEnabled val="1"/>
        </dgm:presLayoutVars>
      </dgm:prSet>
      <dgm:spPr/>
    </dgm:pt>
    <dgm:pt modelId="{7F000693-CBC3-4C6D-AB6F-794F8692B8A0}" type="pres">
      <dgm:prSet presAssocID="{2428714F-97FF-4ACE-BCAC-60BAD298645E}" presName="spNode" presStyleCnt="0"/>
      <dgm:spPr/>
    </dgm:pt>
    <dgm:pt modelId="{79E6B38F-508D-4ADA-B9BC-8970871A6EA9}" type="pres">
      <dgm:prSet presAssocID="{77B292D2-AE68-4E79-8C3F-5F345154A9A4}" presName="sibTrans" presStyleLbl="sibTrans1D1" presStyleIdx="0" presStyleCnt="2"/>
      <dgm:spPr/>
    </dgm:pt>
    <dgm:pt modelId="{C79D2B2F-E21E-4918-B6DD-84B83AD21249}" type="pres">
      <dgm:prSet presAssocID="{C2E34565-8502-46DE-9541-B68CF9BF621B}" presName="node" presStyleLbl="node1" presStyleIdx="1" presStyleCnt="2" custRadScaleRad="99287" custRadScaleInc="283627">
        <dgm:presLayoutVars>
          <dgm:bulletEnabled val="1"/>
        </dgm:presLayoutVars>
      </dgm:prSet>
      <dgm:spPr/>
    </dgm:pt>
    <dgm:pt modelId="{EE890EBF-717A-498D-8F76-9E4583BBC5CB}" type="pres">
      <dgm:prSet presAssocID="{C2E34565-8502-46DE-9541-B68CF9BF621B}" presName="spNode" presStyleCnt="0"/>
      <dgm:spPr/>
    </dgm:pt>
    <dgm:pt modelId="{291405BB-2473-4DE9-B990-31249EA3EC4C}" type="pres">
      <dgm:prSet presAssocID="{88BC61D2-798F-4530-AACE-A1178C4572F0}" presName="sibTrans" presStyleLbl="sibTrans1D1" presStyleIdx="1" presStyleCnt="2"/>
      <dgm:spPr/>
    </dgm:pt>
  </dgm:ptLst>
  <dgm:cxnLst>
    <dgm:cxn modelId="{B2772107-55EC-4DFC-930D-B3582EE76568}" srcId="{54375E0E-166A-496C-A7B6-8735002A33B6}" destId="{C2E34565-8502-46DE-9541-B68CF9BF621B}" srcOrd="1" destOrd="0" parTransId="{3C75C91C-B9F9-4F3E-A46B-DEB9D249ABED}" sibTransId="{88BC61D2-798F-4530-AACE-A1178C4572F0}"/>
    <dgm:cxn modelId="{653FE116-E3C3-4F14-A36E-45B1FFD6BDAA}" srcId="{54375E0E-166A-496C-A7B6-8735002A33B6}" destId="{2428714F-97FF-4ACE-BCAC-60BAD298645E}" srcOrd="0" destOrd="0" parTransId="{DD9F9125-216D-42DD-BD58-8CE26F8FED19}" sibTransId="{77B292D2-AE68-4E79-8C3F-5F345154A9A4}"/>
    <dgm:cxn modelId="{6D00EA5F-F27B-4C03-BFA1-EFC83465EA7D}" type="presOf" srcId="{C2E34565-8502-46DE-9541-B68CF9BF621B}" destId="{C79D2B2F-E21E-4918-B6DD-84B83AD21249}" srcOrd="0" destOrd="0" presId="urn:microsoft.com/office/officeart/2005/8/layout/cycle6"/>
    <dgm:cxn modelId="{6B0FA264-8624-472B-A462-43C40D57B048}" type="presOf" srcId="{77B292D2-AE68-4E79-8C3F-5F345154A9A4}" destId="{79E6B38F-508D-4ADA-B9BC-8970871A6EA9}" srcOrd="0" destOrd="0" presId="urn:microsoft.com/office/officeart/2005/8/layout/cycle6"/>
    <dgm:cxn modelId="{2B838EA5-6385-44BC-A73B-2F017C3ABB4D}" type="presOf" srcId="{54375E0E-166A-496C-A7B6-8735002A33B6}" destId="{1FCF602D-0331-4D0B-B9C6-99AFFE8BA6A7}" srcOrd="0" destOrd="0" presId="urn:microsoft.com/office/officeart/2005/8/layout/cycle6"/>
    <dgm:cxn modelId="{EB02FADC-7598-4B68-BBF0-BF7EF6A40DCA}" type="presOf" srcId="{2428714F-97FF-4ACE-BCAC-60BAD298645E}" destId="{13EBD1CE-217B-4343-A36F-CDDF52D8370F}" srcOrd="0" destOrd="0" presId="urn:microsoft.com/office/officeart/2005/8/layout/cycle6"/>
    <dgm:cxn modelId="{E02F78DD-C26D-4152-8079-0CB2106CEAA3}" type="presOf" srcId="{88BC61D2-798F-4530-AACE-A1178C4572F0}" destId="{291405BB-2473-4DE9-B990-31249EA3EC4C}" srcOrd="0" destOrd="0" presId="urn:microsoft.com/office/officeart/2005/8/layout/cycle6"/>
    <dgm:cxn modelId="{D3CF3A58-A3C5-4D45-8897-81834877645F}" type="presParOf" srcId="{1FCF602D-0331-4D0B-B9C6-99AFFE8BA6A7}" destId="{13EBD1CE-217B-4343-A36F-CDDF52D8370F}" srcOrd="0" destOrd="0" presId="urn:microsoft.com/office/officeart/2005/8/layout/cycle6"/>
    <dgm:cxn modelId="{4D4AD653-AB32-4E84-9655-D90F4DC07DDD}" type="presParOf" srcId="{1FCF602D-0331-4D0B-B9C6-99AFFE8BA6A7}" destId="{7F000693-CBC3-4C6D-AB6F-794F8692B8A0}" srcOrd="1" destOrd="0" presId="urn:microsoft.com/office/officeart/2005/8/layout/cycle6"/>
    <dgm:cxn modelId="{462DF02C-09BE-4AE5-AC0B-2709DA99C2A1}" type="presParOf" srcId="{1FCF602D-0331-4D0B-B9C6-99AFFE8BA6A7}" destId="{79E6B38F-508D-4ADA-B9BC-8970871A6EA9}" srcOrd="2" destOrd="0" presId="urn:microsoft.com/office/officeart/2005/8/layout/cycle6"/>
    <dgm:cxn modelId="{28371764-0094-4C0C-AF0A-0DA1DF875F91}" type="presParOf" srcId="{1FCF602D-0331-4D0B-B9C6-99AFFE8BA6A7}" destId="{C79D2B2F-E21E-4918-B6DD-84B83AD21249}" srcOrd="3" destOrd="0" presId="urn:microsoft.com/office/officeart/2005/8/layout/cycle6"/>
    <dgm:cxn modelId="{DF63FAE5-6E10-4F28-91A7-2968504F2DE4}" type="presParOf" srcId="{1FCF602D-0331-4D0B-B9C6-99AFFE8BA6A7}" destId="{EE890EBF-717A-498D-8F76-9E4583BBC5CB}" srcOrd="4" destOrd="0" presId="urn:microsoft.com/office/officeart/2005/8/layout/cycle6"/>
    <dgm:cxn modelId="{FB33A4C2-DD85-4334-9622-C4B5556EC676}" type="presParOf" srcId="{1FCF602D-0331-4D0B-B9C6-99AFFE8BA6A7}" destId="{291405BB-2473-4DE9-B990-31249EA3EC4C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4E3D8C-88EC-4ECF-8E21-4343F26D43D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BE61C4C-3FF8-4E4A-821E-4B9A224A3A20}">
      <dgm:prSet/>
      <dgm:spPr/>
      <dgm:t>
        <a:bodyPr/>
        <a:lstStyle/>
        <a:p>
          <a:r>
            <a:rPr lang="en-US"/>
            <a:t>Billing items multiple times</a:t>
          </a:r>
        </a:p>
      </dgm:t>
    </dgm:pt>
    <dgm:pt modelId="{0D139551-0C82-4B14-A96A-C20FB09B07F3}" type="parTrans" cxnId="{B68AA9A5-EFF6-4C9B-8D15-30C5F524537E}">
      <dgm:prSet/>
      <dgm:spPr/>
      <dgm:t>
        <a:bodyPr/>
        <a:lstStyle/>
        <a:p>
          <a:endParaRPr lang="en-US"/>
        </a:p>
      </dgm:t>
    </dgm:pt>
    <dgm:pt modelId="{17331803-EB45-4A9B-9834-9D156F7DAE8C}" type="sibTrans" cxnId="{B68AA9A5-EFF6-4C9B-8D15-30C5F524537E}">
      <dgm:prSet/>
      <dgm:spPr/>
      <dgm:t>
        <a:bodyPr/>
        <a:lstStyle/>
        <a:p>
          <a:endParaRPr lang="en-US"/>
        </a:p>
      </dgm:t>
    </dgm:pt>
    <dgm:pt modelId="{F00DB62E-9CAA-4871-8E00-8709C17DAA44}">
      <dgm:prSet/>
      <dgm:spPr/>
      <dgm:t>
        <a:bodyPr/>
        <a:lstStyle/>
        <a:p>
          <a:r>
            <a:rPr lang="en-US"/>
            <a:t>Billing past due balances, instead of current </a:t>
          </a:r>
        </a:p>
      </dgm:t>
    </dgm:pt>
    <dgm:pt modelId="{2354975F-FED6-4412-85D8-BEFC73559B7C}" type="parTrans" cxnId="{42D38E09-A2D6-4113-ABC2-0DCECB9D4597}">
      <dgm:prSet/>
      <dgm:spPr/>
      <dgm:t>
        <a:bodyPr/>
        <a:lstStyle/>
        <a:p>
          <a:endParaRPr lang="en-US"/>
        </a:p>
      </dgm:t>
    </dgm:pt>
    <dgm:pt modelId="{6D9A097E-4591-4937-9206-44D5B4F891BE}" type="sibTrans" cxnId="{42D38E09-A2D6-4113-ABC2-0DCECB9D4597}">
      <dgm:prSet/>
      <dgm:spPr/>
      <dgm:t>
        <a:bodyPr/>
        <a:lstStyle/>
        <a:p>
          <a:endParaRPr lang="en-US"/>
        </a:p>
      </dgm:t>
    </dgm:pt>
    <dgm:pt modelId="{C3D14F9F-A9C3-40FE-960B-886B7784BB7E}">
      <dgm:prSet/>
      <dgm:spPr/>
      <dgm:t>
        <a:bodyPr/>
        <a:lstStyle/>
        <a:p>
          <a:r>
            <a:rPr lang="en-US"/>
            <a:t>Billing late fees/penalties</a:t>
          </a:r>
        </a:p>
      </dgm:t>
    </dgm:pt>
    <dgm:pt modelId="{CF4FE019-557B-43BF-9AD6-9864E90FA297}" type="parTrans" cxnId="{0864E7A4-D86D-43B8-83A2-7E8AC8484D04}">
      <dgm:prSet/>
      <dgm:spPr/>
      <dgm:t>
        <a:bodyPr/>
        <a:lstStyle/>
        <a:p>
          <a:endParaRPr lang="en-US"/>
        </a:p>
      </dgm:t>
    </dgm:pt>
    <dgm:pt modelId="{FC1E2D1D-7D82-4421-AA2E-D04CB4367E0C}" type="sibTrans" cxnId="{0864E7A4-D86D-43B8-83A2-7E8AC8484D04}">
      <dgm:prSet/>
      <dgm:spPr/>
      <dgm:t>
        <a:bodyPr/>
        <a:lstStyle/>
        <a:p>
          <a:endParaRPr lang="en-US"/>
        </a:p>
      </dgm:t>
    </dgm:pt>
    <dgm:pt modelId="{2F4E460E-53EA-4BD4-9A78-7434658879D1}">
      <dgm:prSet/>
      <dgm:spPr/>
      <dgm:t>
        <a:bodyPr/>
        <a:lstStyle/>
        <a:p>
          <a:r>
            <a:rPr lang="en-US"/>
            <a:t>Billing on an accrual basis</a:t>
          </a:r>
        </a:p>
      </dgm:t>
    </dgm:pt>
    <dgm:pt modelId="{68110988-18E3-4369-9C95-90F7C922C0F7}" type="parTrans" cxnId="{4B81B382-296E-4A77-9CEC-027DC4AEC282}">
      <dgm:prSet/>
      <dgm:spPr/>
      <dgm:t>
        <a:bodyPr/>
        <a:lstStyle/>
        <a:p>
          <a:endParaRPr lang="en-US"/>
        </a:p>
      </dgm:t>
    </dgm:pt>
    <dgm:pt modelId="{4F01277F-097E-4C59-85BC-6DF34CE17D6E}" type="sibTrans" cxnId="{4B81B382-296E-4A77-9CEC-027DC4AEC282}">
      <dgm:prSet/>
      <dgm:spPr/>
      <dgm:t>
        <a:bodyPr/>
        <a:lstStyle/>
        <a:p>
          <a:endParaRPr lang="en-US"/>
        </a:p>
      </dgm:t>
    </dgm:pt>
    <dgm:pt modelId="{CA8C1D59-E774-40E3-A0EF-7C01FBC2F50C}">
      <dgm:prSet/>
      <dgm:spPr/>
      <dgm:t>
        <a:bodyPr/>
        <a:lstStyle/>
        <a:p>
          <a:r>
            <a:rPr lang="en-US"/>
            <a:t>Untimely payments to vendors</a:t>
          </a:r>
        </a:p>
      </dgm:t>
    </dgm:pt>
    <dgm:pt modelId="{A4EB2F73-FF4E-4C43-A4B6-2BF077388F4A}" type="parTrans" cxnId="{6EBB99FE-BB29-481B-B33A-1439287A3C10}">
      <dgm:prSet/>
      <dgm:spPr/>
      <dgm:t>
        <a:bodyPr/>
        <a:lstStyle/>
        <a:p>
          <a:endParaRPr lang="en-US"/>
        </a:p>
      </dgm:t>
    </dgm:pt>
    <dgm:pt modelId="{90C6A00F-63B6-4A83-BED2-A4B7E5CC5729}" type="sibTrans" cxnId="{6EBB99FE-BB29-481B-B33A-1439287A3C10}">
      <dgm:prSet/>
      <dgm:spPr/>
      <dgm:t>
        <a:bodyPr/>
        <a:lstStyle/>
        <a:p>
          <a:endParaRPr lang="en-US"/>
        </a:p>
      </dgm:t>
    </dgm:pt>
    <dgm:pt modelId="{61A33A41-1B4A-4EB6-B626-DBA2B4FB46C9}">
      <dgm:prSet/>
      <dgm:spPr/>
      <dgm:t>
        <a:bodyPr/>
        <a:lstStyle/>
        <a:p>
          <a:r>
            <a:rPr lang="en-US"/>
            <a:t>Lack of internal controls</a:t>
          </a:r>
        </a:p>
      </dgm:t>
    </dgm:pt>
    <dgm:pt modelId="{5375EFC4-FA02-476E-AD36-243E9FE0403D}" type="parTrans" cxnId="{A27080A9-3209-40B7-8B62-312682B688DF}">
      <dgm:prSet/>
      <dgm:spPr/>
      <dgm:t>
        <a:bodyPr/>
        <a:lstStyle/>
        <a:p>
          <a:endParaRPr lang="en-US"/>
        </a:p>
      </dgm:t>
    </dgm:pt>
    <dgm:pt modelId="{8160627B-8B80-471F-A34B-31648203744C}" type="sibTrans" cxnId="{A27080A9-3209-40B7-8B62-312682B688DF}">
      <dgm:prSet/>
      <dgm:spPr/>
      <dgm:t>
        <a:bodyPr/>
        <a:lstStyle/>
        <a:p>
          <a:endParaRPr lang="en-US"/>
        </a:p>
      </dgm:t>
    </dgm:pt>
    <dgm:pt modelId="{2AAC299C-FE7F-449E-8EBB-356901DF0BE9}">
      <dgm:prSet/>
      <dgm:spPr/>
      <dgm:t>
        <a:bodyPr/>
        <a:lstStyle/>
        <a:p>
          <a:r>
            <a:rPr lang="en-US"/>
            <a:t>Poor record keeping</a:t>
          </a:r>
        </a:p>
      </dgm:t>
    </dgm:pt>
    <dgm:pt modelId="{508E6AC4-D88D-4B82-A196-E62CF7FAB43B}" type="parTrans" cxnId="{1B9EEA94-0C74-44D1-A452-887EEB5C9379}">
      <dgm:prSet/>
      <dgm:spPr/>
      <dgm:t>
        <a:bodyPr/>
        <a:lstStyle/>
        <a:p>
          <a:endParaRPr lang="en-US"/>
        </a:p>
      </dgm:t>
    </dgm:pt>
    <dgm:pt modelId="{2ADC017F-C161-4D86-9317-1878C2943F20}" type="sibTrans" cxnId="{1B9EEA94-0C74-44D1-A452-887EEB5C9379}">
      <dgm:prSet/>
      <dgm:spPr/>
      <dgm:t>
        <a:bodyPr/>
        <a:lstStyle/>
        <a:p>
          <a:endParaRPr lang="en-US"/>
        </a:p>
      </dgm:t>
    </dgm:pt>
    <dgm:pt modelId="{210AA5EE-D2F1-4F29-B4CD-D675FBB3E72B}">
      <dgm:prSet/>
      <dgm:spPr/>
      <dgm:t>
        <a:bodyPr/>
        <a:lstStyle/>
        <a:p>
          <a:r>
            <a:rPr lang="en-US"/>
            <a:t>Causes</a:t>
          </a:r>
        </a:p>
      </dgm:t>
    </dgm:pt>
    <dgm:pt modelId="{D7B7529A-661C-489A-BABB-594980F546BB}" type="parTrans" cxnId="{0173833B-111F-41BE-95AE-4CC263FDB9DF}">
      <dgm:prSet/>
      <dgm:spPr/>
      <dgm:t>
        <a:bodyPr/>
        <a:lstStyle/>
        <a:p>
          <a:endParaRPr lang="en-US"/>
        </a:p>
      </dgm:t>
    </dgm:pt>
    <dgm:pt modelId="{E87A7CA3-8A9E-4734-85F9-FA0F861192CB}" type="sibTrans" cxnId="{0173833B-111F-41BE-95AE-4CC263FDB9DF}">
      <dgm:prSet/>
      <dgm:spPr/>
      <dgm:t>
        <a:bodyPr/>
        <a:lstStyle/>
        <a:p>
          <a:endParaRPr lang="en-US"/>
        </a:p>
      </dgm:t>
    </dgm:pt>
    <dgm:pt modelId="{A9BB3796-30C6-4FE1-995F-4C25D968C5F0}" type="pres">
      <dgm:prSet presAssocID="{FA4E3D8C-88EC-4ECF-8E21-4343F26D43D9}" presName="linear" presStyleCnt="0">
        <dgm:presLayoutVars>
          <dgm:animLvl val="lvl"/>
          <dgm:resizeHandles val="exact"/>
        </dgm:presLayoutVars>
      </dgm:prSet>
      <dgm:spPr/>
    </dgm:pt>
    <dgm:pt modelId="{206AFD39-8EA8-441E-95D1-89D9F9881CEA}" type="pres">
      <dgm:prSet presAssocID="{8BE61C4C-3FF8-4E4A-821E-4B9A224A3A20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2B615E46-CCA8-45B5-9316-51E9C450CE22}" type="pres">
      <dgm:prSet presAssocID="{17331803-EB45-4A9B-9834-9D156F7DAE8C}" presName="spacer" presStyleCnt="0"/>
      <dgm:spPr/>
    </dgm:pt>
    <dgm:pt modelId="{D2B5F356-DBDF-4D2C-A7C9-B937BAF74EEC}" type="pres">
      <dgm:prSet presAssocID="{F00DB62E-9CAA-4871-8E00-8709C17DAA44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D4ABBB54-C237-476A-98FA-9B01F7B39E07}" type="pres">
      <dgm:prSet presAssocID="{6D9A097E-4591-4937-9206-44D5B4F891BE}" presName="spacer" presStyleCnt="0"/>
      <dgm:spPr/>
    </dgm:pt>
    <dgm:pt modelId="{18A1CE60-3390-4BF9-8B56-B2EFA7AA5126}" type="pres">
      <dgm:prSet presAssocID="{C3D14F9F-A9C3-40FE-960B-886B7784BB7E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FFCB44FA-CDBE-4FEB-A6F2-5304EED72440}" type="pres">
      <dgm:prSet presAssocID="{FC1E2D1D-7D82-4421-AA2E-D04CB4367E0C}" presName="spacer" presStyleCnt="0"/>
      <dgm:spPr/>
    </dgm:pt>
    <dgm:pt modelId="{85DA38B1-A015-4BBA-A97C-91899A60EA0B}" type="pres">
      <dgm:prSet presAssocID="{2F4E460E-53EA-4BD4-9A78-7434658879D1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04C926D3-4EC4-4D0D-8ABA-731D92955BC1}" type="pres">
      <dgm:prSet presAssocID="{4F01277F-097E-4C59-85BC-6DF34CE17D6E}" presName="spacer" presStyleCnt="0"/>
      <dgm:spPr/>
    </dgm:pt>
    <dgm:pt modelId="{C102E9BA-6493-4E5C-A1FB-024B96C54BBC}" type="pres">
      <dgm:prSet presAssocID="{CA8C1D59-E774-40E3-A0EF-7C01FBC2F50C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267F3091-F672-46D9-B826-290070CEED1C}" type="pres">
      <dgm:prSet presAssocID="{90C6A00F-63B6-4A83-BED2-A4B7E5CC5729}" presName="spacer" presStyleCnt="0"/>
      <dgm:spPr/>
    </dgm:pt>
    <dgm:pt modelId="{C76E6690-7EE2-4268-8624-3DDB5743484E}" type="pres">
      <dgm:prSet presAssocID="{61A33A41-1B4A-4EB6-B626-DBA2B4FB46C9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39FFC0A5-3A0F-45EE-B0C4-01139BE5DA7C}" type="pres">
      <dgm:prSet presAssocID="{8160627B-8B80-471F-A34B-31648203744C}" presName="spacer" presStyleCnt="0"/>
      <dgm:spPr/>
    </dgm:pt>
    <dgm:pt modelId="{152EE4BA-DC79-48F6-853C-56A0A19832FA}" type="pres">
      <dgm:prSet presAssocID="{2AAC299C-FE7F-449E-8EBB-356901DF0BE9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0C530D01-ACAC-4889-9DE4-E4CFF76F22A5}" type="pres">
      <dgm:prSet presAssocID="{2ADC017F-C161-4D86-9317-1878C2943F20}" presName="spacer" presStyleCnt="0"/>
      <dgm:spPr/>
    </dgm:pt>
    <dgm:pt modelId="{C9755CB3-AEBF-4BA3-8AE4-011F1F048ECE}" type="pres">
      <dgm:prSet presAssocID="{210AA5EE-D2F1-4F29-B4CD-D675FBB3E72B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647FB508-2E74-4C89-A0DB-F83370D84460}" type="presOf" srcId="{8BE61C4C-3FF8-4E4A-821E-4B9A224A3A20}" destId="{206AFD39-8EA8-441E-95D1-89D9F9881CEA}" srcOrd="0" destOrd="0" presId="urn:microsoft.com/office/officeart/2005/8/layout/vList2"/>
    <dgm:cxn modelId="{42D38E09-A2D6-4113-ABC2-0DCECB9D4597}" srcId="{FA4E3D8C-88EC-4ECF-8E21-4343F26D43D9}" destId="{F00DB62E-9CAA-4871-8E00-8709C17DAA44}" srcOrd="1" destOrd="0" parTransId="{2354975F-FED6-4412-85D8-BEFC73559B7C}" sibTransId="{6D9A097E-4591-4937-9206-44D5B4F891BE}"/>
    <dgm:cxn modelId="{0173833B-111F-41BE-95AE-4CC263FDB9DF}" srcId="{FA4E3D8C-88EC-4ECF-8E21-4343F26D43D9}" destId="{210AA5EE-D2F1-4F29-B4CD-D675FBB3E72B}" srcOrd="7" destOrd="0" parTransId="{D7B7529A-661C-489A-BABB-594980F546BB}" sibTransId="{E87A7CA3-8A9E-4734-85F9-FA0F861192CB}"/>
    <dgm:cxn modelId="{6651235D-FFD1-4F42-AF98-89CC2D9113CF}" type="presOf" srcId="{2F4E460E-53EA-4BD4-9A78-7434658879D1}" destId="{85DA38B1-A015-4BBA-A97C-91899A60EA0B}" srcOrd="0" destOrd="0" presId="urn:microsoft.com/office/officeart/2005/8/layout/vList2"/>
    <dgm:cxn modelId="{9084D35F-C44C-4F17-9913-3EC8ACD1DBB4}" type="presOf" srcId="{210AA5EE-D2F1-4F29-B4CD-D675FBB3E72B}" destId="{C9755CB3-AEBF-4BA3-8AE4-011F1F048ECE}" srcOrd="0" destOrd="0" presId="urn:microsoft.com/office/officeart/2005/8/layout/vList2"/>
    <dgm:cxn modelId="{E320D377-D886-46DA-B96A-16BF6C4176CA}" type="presOf" srcId="{2AAC299C-FE7F-449E-8EBB-356901DF0BE9}" destId="{152EE4BA-DC79-48F6-853C-56A0A19832FA}" srcOrd="0" destOrd="0" presId="urn:microsoft.com/office/officeart/2005/8/layout/vList2"/>
    <dgm:cxn modelId="{4B81B382-296E-4A77-9CEC-027DC4AEC282}" srcId="{FA4E3D8C-88EC-4ECF-8E21-4343F26D43D9}" destId="{2F4E460E-53EA-4BD4-9A78-7434658879D1}" srcOrd="3" destOrd="0" parTransId="{68110988-18E3-4369-9C95-90F7C922C0F7}" sibTransId="{4F01277F-097E-4C59-85BC-6DF34CE17D6E}"/>
    <dgm:cxn modelId="{B97E178E-9F4A-48C6-9104-833084603968}" type="presOf" srcId="{FA4E3D8C-88EC-4ECF-8E21-4343F26D43D9}" destId="{A9BB3796-30C6-4FE1-995F-4C25D968C5F0}" srcOrd="0" destOrd="0" presId="urn:microsoft.com/office/officeart/2005/8/layout/vList2"/>
    <dgm:cxn modelId="{40CD1190-0D72-49AA-BE5C-0004C5CC1EE9}" type="presOf" srcId="{CA8C1D59-E774-40E3-A0EF-7C01FBC2F50C}" destId="{C102E9BA-6493-4E5C-A1FB-024B96C54BBC}" srcOrd="0" destOrd="0" presId="urn:microsoft.com/office/officeart/2005/8/layout/vList2"/>
    <dgm:cxn modelId="{1B9EEA94-0C74-44D1-A452-887EEB5C9379}" srcId="{FA4E3D8C-88EC-4ECF-8E21-4343F26D43D9}" destId="{2AAC299C-FE7F-449E-8EBB-356901DF0BE9}" srcOrd="6" destOrd="0" parTransId="{508E6AC4-D88D-4B82-A196-E62CF7FAB43B}" sibTransId="{2ADC017F-C161-4D86-9317-1878C2943F20}"/>
    <dgm:cxn modelId="{C6ECA199-A898-4C24-B102-19DAF3F68418}" type="presOf" srcId="{F00DB62E-9CAA-4871-8E00-8709C17DAA44}" destId="{D2B5F356-DBDF-4D2C-A7C9-B937BAF74EEC}" srcOrd="0" destOrd="0" presId="urn:microsoft.com/office/officeart/2005/8/layout/vList2"/>
    <dgm:cxn modelId="{0864E7A4-D86D-43B8-83A2-7E8AC8484D04}" srcId="{FA4E3D8C-88EC-4ECF-8E21-4343F26D43D9}" destId="{C3D14F9F-A9C3-40FE-960B-886B7784BB7E}" srcOrd="2" destOrd="0" parTransId="{CF4FE019-557B-43BF-9AD6-9864E90FA297}" sibTransId="{FC1E2D1D-7D82-4421-AA2E-D04CB4367E0C}"/>
    <dgm:cxn modelId="{B68AA9A5-EFF6-4C9B-8D15-30C5F524537E}" srcId="{FA4E3D8C-88EC-4ECF-8E21-4343F26D43D9}" destId="{8BE61C4C-3FF8-4E4A-821E-4B9A224A3A20}" srcOrd="0" destOrd="0" parTransId="{0D139551-0C82-4B14-A96A-C20FB09B07F3}" sibTransId="{17331803-EB45-4A9B-9834-9D156F7DAE8C}"/>
    <dgm:cxn modelId="{EB2F67A8-C2F9-4620-B747-48F75EF3A9CD}" type="presOf" srcId="{C3D14F9F-A9C3-40FE-960B-886B7784BB7E}" destId="{18A1CE60-3390-4BF9-8B56-B2EFA7AA5126}" srcOrd="0" destOrd="0" presId="urn:microsoft.com/office/officeart/2005/8/layout/vList2"/>
    <dgm:cxn modelId="{A27080A9-3209-40B7-8B62-312682B688DF}" srcId="{FA4E3D8C-88EC-4ECF-8E21-4343F26D43D9}" destId="{61A33A41-1B4A-4EB6-B626-DBA2B4FB46C9}" srcOrd="5" destOrd="0" parTransId="{5375EFC4-FA02-476E-AD36-243E9FE0403D}" sibTransId="{8160627B-8B80-471F-A34B-31648203744C}"/>
    <dgm:cxn modelId="{B6F4B2CD-7C18-4BC4-AEC6-92B401EC6BDD}" type="presOf" srcId="{61A33A41-1B4A-4EB6-B626-DBA2B4FB46C9}" destId="{C76E6690-7EE2-4268-8624-3DDB5743484E}" srcOrd="0" destOrd="0" presId="urn:microsoft.com/office/officeart/2005/8/layout/vList2"/>
    <dgm:cxn modelId="{6EBB99FE-BB29-481B-B33A-1439287A3C10}" srcId="{FA4E3D8C-88EC-4ECF-8E21-4343F26D43D9}" destId="{CA8C1D59-E774-40E3-A0EF-7C01FBC2F50C}" srcOrd="4" destOrd="0" parTransId="{A4EB2F73-FF4E-4C43-A4B6-2BF077388F4A}" sibTransId="{90C6A00F-63B6-4A83-BED2-A4B7E5CC5729}"/>
    <dgm:cxn modelId="{A91D7A68-5064-4C8D-9590-2049201C828F}" type="presParOf" srcId="{A9BB3796-30C6-4FE1-995F-4C25D968C5F0}" destId="{206AFD39-8EA8-441E-95D1-89D9F9881CEA}" srcOrd="0" destOrd="0" presId="urn:microsoft.com/office/officeart/2005/8/layout/vList2"/>
    <dgm:cxn modelId="{DC27C3C1-8B28-48ED-B292-1830730361F4}" type="presParOf" srcId="{A9BB3796-30C6-4FE1-995F-4C25D968C5F0}" destId="{2B615E46-CCA8-45B5-9316-51E9C450CE22}" srcOrd="1" destOrd="0" presId="urn:microsoft.com/office/officeart/2005/8/layout/vList2"/>
    <dgm:cxn modelId="{7F21EB0C-9F60-45B2-BD8B-D61F2FA9856B}" type="presParOf" srcId="{A9BB3796-30C6-4FE1-995F-4C25D968C5F0}" destId="{D2B5F356-DBDF-4D2C-A7C9-B937BAF74EEC}" srcOrd="2" destOrd="0" presId="urn:microsoft.com/office/officeart/2005/8/layout/vList2"/>
    <dgm:cxn modelId="{A4415389-8EBA-4BD4-8A9B-4C80441993AF}" type="presParOf" srcId="{A9BB3796-30C6-4FE1-995F-4C25D968C5F0}" destId="{D4ABBB54-C237-476A-98FA-9B01F7B39E07}" srcOrd="3" destOrd="0" presId="urn:microsoft.com/office/officeart/2005/8/layout/vList2"/>
    <dgm:cxn modelId="{D928C3F4-9D42-44E8-B7FA-2F8031EFB779}" type="presParOf" srcId="{A9BB3796-30C6-4FE1-995F-4C25D968C5F0}" destId="{18A1CE60-3390-4BF9-8B56-B2EFA7AA5126}" srcOrd="4" destOrd="0" presId="urn:microsoft.com/office/officeart/2005/8/layout/vList2"/>
    <dgm:cxn modelId="{17DA809E-5516-4858-A385-88D4BA15788C}" type="presParOf" srcId="{A9BB3796-30C6-4FE1-995F-4C25D968C5F0}" destId="{FFCB44FA-CDBE-4FEB-A6F2-5304EED72440}" srcOrd="5" destOrd="0" presId="urn:microsoft.com/office/officeart/2005/8/layout/vList2"/>
    <dgm:cxn modelId="{770D7305-FE31-4164-B9D8-587B19D25514}" type="presParOf" srcId="{A9BB3796-30C6-4FE1-995F-4C25D968C5F0}" destId="{85DA38B1-A015-4BBA-A97C-91899A60EA0B}" srcOrd="6" destOrd="0" presId="urn:microsoft.com/office/officeart/2005/8/layout/vList2"/>
    <dgm:cxn modelId="{4265537B-3002-4B06-BC29-A24752FDB6E5}" type="presParOf" srcId="{A9BB3796-30C6-4FE1-995F-4C25D968C5F0}" destId="{04C926D3-4EC4-4D0D-8ABA-731D92955BC1}" srcOrd="7" destOrd="0" presId="urn:microsoft.com/office/officeart/2005/8/layout/vList2"/>
    <dgm:cxn modelId="{4112BC28-5521-4D26-BA08-99C7512AB596}" type="presParOf" srcId="{A9BB3796-30C6-4FE1-995F-4C25D968C5F0}" destId="{C102E9BA-6493-4E5C-A1FB-024B96C54BBC}" srcOrd="8" destOrd="0" presId="urn:microsoft.com/office/officeart/2005/8/layout/vList2"/>
    <dgm:cxn modelId="{82432699-2F44-4B58-BDEF-4DB36B6EE2F2}" type="presParOf" srcId="{A9BB3796-30C6-4FE1-995F-4C25D968C5F0}" destId="{267F3091-F672-46D9-B826-290070CEED1C}" srcOrd="9" destOrd="0" presId="urn:microsoft.com/office/officeart/2005/8/layout/vList2"/>
    <dgm:cxn modelId="{A4969014-05BC-4CEB-8BB1-D0B76562967A}" type="presParOf" srcId="{A9BB3796-30C6-4FE1-995F-4C25D968C5F0}" destId="{C76E6690-7EE2-4268-8624-3DDB5743484E}" srcOrd="10" destOrd="0" presId="urn:microsoft.com/office/officeart/2005/8/layout/vList2"/>
    <dgm:cxn modelId="{C3FDD27A-1C76-4467-A7CC-D30854C917A9}" type="presParOf" srcId="{A9BB3796-30C6-4FE1-995F-4C25D968C5F0}" destId="{39FFC0A5-3A0F-45EE-B0C4-01139BE5DA7C}" srcOrd="11" destOrd="0" presId="urn:microsoft.com/office/officeart/2005/8/layout/vList2"/>
    <dgm:cxn modelId="{05033EFE-D396-40A0-B429-2C77717E2C29}" type="presParOf" srcId="{A9BB3796-30C6-4FE1-995F-4C25D968C5F0}" destId="{152EE4BA-DC79-48F6-853C-56A0A19832FA}" srcOrd="12" destOrd="0" presId="urn:microsoft.com/office/officeart/2005/8/layout/vList2"/>
    <dgm:cxn modelId="{95A76870-0FAD-44E4-B3E0-2AABF1C1069B}" type="presParOf" srcId="{A9BB3796-30C6-4FE1-995F-4C25D968C5F0}" destId="{0C530D01-ACAC-4889-9DE4-E4CFF76F22A5}" srcOrd="13" destOrd="0" presId="urn:microsoft.com/office/officeart/2005/8/layout/vList2"/>
    <dgm:cxn modelId="{4DD4175C-42A2-475A-A821-5CDA23663C31}" type="presParOf" srcId="{A9BB3796-30C6-4FE1-995F-4C25D968C5F0}" destId="{C9755CB3-AEBF-4BA3-8AE4-011F1F048EC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471C00-B52B-42E6-BCCA-79CAE156EA4F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93875F1-6336-45FD-9933-F066FBFB9D90}">
      <dgm:prSet/>
      <dgm:spPr/>
      <dgm:t>
        <a:bodyPr/>
        <a:lstStyle/>
        <a:p>
          <a:r>
            <a:rPr lang="en-US" b="1"/>
            <a:t>Salary/Wages </a:t>
          </a:r>
          <a:endParaRPr lang="en-US"/>
        </a:p>
      </dgm:t>
    </dgm:pt>
    <dgm:pt modelId="{D6B31F72-9793-40D8-BAC7-C4398E013DBC}" type="parTrans" cxnId="{34D00BD1-C70E-4B8B-9B1C-7C21466B9F7B}">
      <dgm:prSet/>
      <dgm:spPr/>
      <dgm:t>
        <a:bodyPr/>
        <a:lstStyle/>
        <a:p>
          <a:endParaRPr lang="en-US"/>
        </a:p>
      </dgm:t>
    </dgm:pt>
    <dgm:pt modelId="{FDE2D4D1-74F7-4CCF-AF26-6CE9420E3C6E}" type="sibTrans" cxnId="{34D00BD1-C70E-4B8B-9B1C-7C21466B9F7B}">
      <dgm:prSet/>
      <dgm:spPr/>
      <dgm:t>
        <a:bodyPr/>
        <a:lstStyle/>
        <a:p>
          <a:endParaRPr lang="en-US"/>
        </a:p>
      </dgm:t>
    </dgm:pt>
    <dgm:pt modelId="{BFC08DE8-6350-4DEA-B252-7CF28606448F}">
      <dgm:prSet/>
      <dgm:spPr/>
      <dgm:t>
        <a:bodyPr/>
        <a:lstStyle/>
        <a:p>
          <a:r>
            <a:rPr lang="en-US" b="1"/>
            <a:t>Pay Slips,  Pay stubs, Payroll journals </a:t>
          </a:r>
          <a:endParaRPr lang="en-US"/>
        </a:p>
      </dgm:t>
    </dgm:pt>
    <dgm:pt modelId="{845AF471-A285-43E2-B74F-FA8782D70535}" type="parTrans" cxnId="{CE206B86-898D-4204-B11E-9480E91E1B6A}">
      <dgm:prSet/>
      <dgm:spPr/>
      <dgm:t>
        <a:bodyPr/>
        <a:lstStyle/>
        <a:p>
          <a:endParaRPr lang="en-US"/>
        </a:p>
      </dgm:t>
    </dgm:pt>
    <dgm:pt modelId="{553302C4-B73D-46DC-9FE0-E6D45150C844}" type="sibTrans" cxnId="{CE206B86-898D-4204-B11E-9480E91E1B6A}">
      <dgm:prSet/>
      <dgm:spPr/>
      <dgm:t>
        <a:bodyPr/>
        <a:lstStyle/>
        <a:p>
          <a:endParaRPr lang="en-US"/>
        </a:p>
      </dgm:t>
    </dgm:pt>
    <dgm:pt modelId="{F3EF354E-5174-485A-ACD5-90BBB6CCC2A5}">
      <dgm:prSet/>
      <dgm:spPr/>
      <dgm:t>
        <a:bodyPr/>
        <a:lstStyle/>
        <a:p>
          <a:r>
            <a:rPr lang="en-US" b="1"/>
            <a:t>Time and effort sheet</a:t>
          </a:r>
          <a:endParaRPr lang="en-US"/>
        </a:p>
      </dgm:t>
    </dgm:pt>
    <dgm:pt modelId="{79DFD8C5-1BC0-4595-B6A1-C5A1F8B7A1E1}" type="parTrans" cxnId="{FEFA0ED8-FB24-4658-A502-4E7B054548F4}">
      <dgm:prSet/>
      <dgm:spPr/>
      <dgm:t>
        <a:bodyPr/>
        <a:lstStyle/>
        <a:p>
          <a:endParaRPr lang="en-US"/>
        </a:p>
      </dgm:t>
    </dgm:pt>
    <dgm:pt modelId="{954A1C3F-4F3C-4C67-978D-B8481A34D135}" type="sibTrans" cxnId="{FEFA0ED8-FB24-4658-A502-4E7B054548F4}">
      <dgm:prSet/>
      <dgm:spPr/>
      <dgm:t>
        <a:bodyPr/>
        <a:lstStyle/>
        <a:p>
          <a:endParaRPr lang="en-US"/>
        </a:p>
      </dgm:t>
    </dgm:pt>
    <dgm:pt modelId="{2764CE37-D0EA-40D5-9DCA-AD1E6C7FCE45}">
      <dgm:prSet/>
      <dgm:spPr/>
      <dgm:t>
        <a:bodyPr/>
        <a:lstStyle/>
        <a:p>
          <a:r>
            <a:rPr lang="en-US" b="1"/>
            <a:t>Payroll check copy or direct deposit receipt</a:t>
          </a:r>
          <a:endParaRPr lang="en-US"/>
        </a:p>
      </dgm:t>
    </dgm:pt>
    <dgm:pt modelId="{576B0FA7-856B-4891-AEE3-9696714CA0C1}" type="parTrans" cxnId="{4737AFE1-1051-4833-858C-DB7326DC31C9}">
      <dgm:prSet/>
      <dgm:spPr/>
      <dgm:t>
        <a:bodyPr/>
        <a:lstStyle/>
        <a:p>
          <a:endParaRPr lang="en-US"/>
        </a:p>
      </dgm:t>
    </dgm:pt>
    <dgm:pt modelId="{01C0EF55-EA67-46FB-959C-2DEC409EF0B4}" type="sibTrans" cxnId="{4737AFE1-1051-4833-858C-DB7326DC31C9}">
      <dgm:prSet/>
      <dgm:spPr/>
      <dgm:t>
        <a:bodyPr/>
        <a:lstStyle/>
        <a:p>
          <a:endParaRPr lang="en-US"/>
        </a:p>
      </dgm:t>
    </dgm:pt>
    <dgm:pt modelId="{F4570B8C-4873-4809-AFAF-13A8310AA8D0}">
      <dgm:prSet/>
      <dgm:spPr/>
      <dgm:t>
        <a:bodyPr/>
        <a:lstStyle/>
        <a:p>
          <a:r>
            <a:rPr lang="en-US" b="1"/>
            <a:t>Fringe Benefits</a:t>
          </a:r>
          <a:endParaRPr lang="en-US"/>
        </a:p>
      </dgm:t>
    </dgm:pt>
    <dgm:pt modelId="{34CA84C4-237A-46FE-A2B3-B27DC650C27D}" type="parTrans" cxnId="{2D4CBAF4-B0CD-4FCC-B62E-8C058D44C08B}">
      <dgm:prSet/>
      <dgm:spPr/>
      <dgm:t>
        <a:bodyPr/>
        <a:lstStyle/>
        <a:p>
          <a:endParaRPr lang="en-US"/>
        </a:p>
      </dgm:t>
    </dgm:pt>
    <dgm:pt modelId="{1B130DEE-A419-4DF3-8B75-3A93D65AA4DD}" type="sibTrans" cxnId="{2D4CBAF4-B0CD-4FCC-B62E-8C058D44C08B}">
      <dgm:prSet/>
      <dgm:spPr/>
      <dgm:t>
        <a:bodyPr/>
        <a:lstStyle/>
        <a:p>
          <a:endParaRPr lang="en-US"/>
        </a:p>
      </dgm:t>
    </dgm:pt>
    <dgm:pt modelId="{BB550032-1290-4795-B91B-86C4E932FA90}">
      <dgm:prSet/>
      <dgm:spPr/>
      <dgm:t>
        <a:bodyPr/>
        <a:lstStyle/>
        <a:p>
          <a:r>
            <a:rPr lang="en-US" b="1"/>
            <a:t>Show calculation of the benefit</a:t>
          </a:r>
          <a:endParaRPr lang="en-US"/>
        </a:p>
      </dgm:t>
    </dgm:pt>
    <dgm:pt modelId="{7D17735B-7A5C-4351-8B56-D67945BD85C6}" type="parTrans" cxnId="{4CC89235-71D0-44BE-A346-14DAE3ACE56F}">
      <dgm:prSet/>
      <dgm:spPr/>
      <dgm:t>
        <a:bodyPr/>
        <a:lstStyle/>
        <a:p>
          <a:endParaRPr lang="en-US"/>
        </a:p>
      </dgm:t>
    </dgm:pt>
    <dgm:pt modelId="{9153BFFD-E9CA-4F1D-BFDC-5FD1DA9AA28D}" type="sibTrans" cxnId="{4CC89235-71D0-44BE-A346-14DAE3ACE56F}">
      <dgm:prSet/>
      <dgm:spPr/>
      <dgm:t>
        <a:bodyPr/>
        <a:lstStyle/>
        <a:p>
          <a:endParaRPr lang="en-US"/>
        </a:p>
      </dgm:t>
    </dgm:pt>
    <dgm:pt modelId="{22DD59FA-40FB-4047-A3D6-66BCE7D9776B}">
      <dgm:prSet/>
      <dgm:spPr/>
      <dgm:t>
        <a:bodyPr/>
        <a:lstStyle/>
        <a:p>
          <a:r>
            <a:rPr lang="en-US" b="1"/>
            <a:t>Benefits should be listed on the summary of charges</a:t>
          </a:r>
          <a:endParaRPr lang="en-US"/>
        </a:p>
      </dgm:t>
    </dgm:pt>
    <dgm:pt modelId="{96BA8B87-F258-4A99-AD9D-1C6A9B10D107}" type="parTrans" cxnId="{A9AD42DA-A3F7-42EF-B1A8-D71E5BBCB35E}">
      <dgm:prSet/>
      <dgm:spPr/>
      <dgm:t>
        <a:bodyPr/>
        <a:lstStyle/>
        <a:p>
          <a:endParaRPr lang="en-US"/>
        </a:p>
      </dgm:t>
    </dgm:pt>
    <dgm:pt modelId="{1A1DB7C4-F0A4-4E9E-8D32-C11D82101BCB}" type="sibTrans" cxnId="{A9AD42DA-A3F7-42EF-B1A8-D71E5BBCB35E}">
      <dgm:prSet/>
      <dgm:spPr/>
      <dgm:t>
        <a:bodyPr/>
        <a:lstStyle/>
        <a:p>
          <a:endParaRPr lang="en-US"/>
        </a:p>
      </dgm:t>
    </dgm:pt>
    <dgm:pt modelId="{6ADF3632-CBC2-4C4A-B5CD-49E8D5248A2C}" type="pres">
      <dgm:prSet presAssocID="{29471C00-B52B-42E6-BCCA-79CAE156EA4F}" presName="Name0" presStyleCnt="0">
        <dgm:presLayoutVars>
          <dgm:dir/>
          <dgm:animLvl val="lvl"/>
          <dgm:resizeHandles val="exact"/>
        </dgm:presLayoutVars>
      </dgm:prSet>
      <dgm:spPr/>
    </dgm:pt>
    <dgm:pt modelId="{937A4E7E-C08C-4D55-BE7E-F60F60A4D961}" type="pres">
      <dgm:prSet presAssocID="{A93875F1-6336-45FD-9933-F066FBFB9D90}" presName="composite" presStyleCnt="0"/>
      <dgm:spPr/>
    </dgm:pt>
    <dgm:pt modelId="{D6862BD1-85AC-45E0-904B-08E77F946D72}" type="pres">
      <dgm:prSet presAssocID="{A93875F1-6336-45FD-9933-F066FBFB9D9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8EFB2F0C-EDE9-4FBE-B56E-A1BA19154E12}" type="pres">
      <dgm:prSet presAssocID="{A93875F1-6336-45FD-9933-F066FBFB9D90}" presName="desTx" presStyleLbl="alignAccFollowNode1" presStyleIdx="0" presStyleCnt="2">
        <dgm:presLayoutVars>
          <dgm:bulletEnabled val="1"/>
        </dgm:presLayoutVars>
      </dgm:prSet>
      <dgm:spPr/>
    </dgm:pt>
    <dgm:pt modelId="{DFD4FB3B-138C-44A9-93CD-8FD18EDBFE63}" type="pres">
      <dgm:prSet presAssocID="{FDE2D4D1-74F7-4CCF-AF26-6CE9420E3C6E}" presName="space" presStyleCnt="0"/>
      <dgm:spPr/>
    </dgm:pt>
    <dgm:pt modelId="{99B3A91C-667A-4912-A938-E2DCEF8A1F1C}" type="pres">
      <dgm:prSet presAssocID="{F4570B8C-4873-4809-AFAF-13A8310AA8D0}" presName="composite" presStyleCnt="0"/>
      <dgm:spPr/>
    </dgm:pt>
    <dgm:pt modelId="{AFF301A7-E522-484F-B846-4DC493BE1CF7}" type="pres">
      <dgm:prSet presAssocID="{F4570B8C-4873-4809-AFAF-13A8310AA8D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D77291B-E701-4649-BE99-BC195B66D7B9}" type="pres">
      <dgm:prSet presAssocID="{F4570B8C-4873-4809-AFAF-13A8310AA8D0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BCD8F23-3950-40F9-A4F4-F9F24E94E9B9}" type="presOf" srcId="{BFC08DE8-6350-4DEA-B252-7CF28606448F}" destId="{8EFB2F0C-EDE9-4FBE-B56E-A1BA19154E12}" srcOrd="0" destOrd="0" presId="urn:microsoft.com/office/officeart/2005/8/layout/hList1"/>
    <dgm:cxn modelId="{22B95B25-A3D5-463F-A103-192C1BFF75CD}" type="presOf" srcId="{F3EF354E-5174-485A-ACD5-90BBB6CCC2A5}" destId="{8EFB2F0C-EDE9-4FBE-B56E-A1BA19154E12}" srcOrd="0" destOrd="1" presId="urn:microsoft.com/office/officeart/2005/8/layout/hList1"/>
    <dgm:cxn modelId="{4CC89235-71D0-44BE-A346-14DAE3ACE56F}" srcId="{F4570B8C-4873-4809-AFAF-13A8310AA8D0}" destId="{BB550032-1290-4795-B91B-86C4E932FA90}" srcOrd="0" destOrd="0" parTransId="{7D17735B-7A5C-4351-8B56-D67945BD85C6}" sibTransId="{9153BFFD-E9CA-4F1D-BFDC-5FD1DA9AA28D}"/>
    <dgm:cxn modelId="{5CF23967-380C-4B20-B1E7-386B081D2AF3}" type="presOf" srcId="{F4570B8C-4873-4809-AFAF-13A8310AA8D0}" destId="{AFF301A7-E522-484F-B846-4DC493BE1CF7}" srcOrd="0" destOrd="0" presId="urn:microsoft.com/office/officeart/2005/8/layout/hList1"/>
    <dgm:cxn modelId="{72112650-85A7-496D-86A9-50205E189C19}" type="presOf" srcId="{29471C00-B52B-42E6-BCCA-79CAE156EA4F}" destId="{6ADF3632-CBC2-4C4A-B5CD-49E8D5248A2C}" srcOrd="0" destOrd="0" presId="urn:microsoft.com/office/officeart/2005/8/layout/hList1"/>
    <dgm:cxn modelId="{CE206B86-898D-4204-B11E-9480E91E1B6A}" srcId="{A93875F1-6336-45FD-9933-F066FBFB9D90}" destId="{BFC08DE8-6350-4DEA-B252-7CF28606448F}" srcOrd="0" destOrd="0" parTransId="{845AF471-A285-43E2-B74F-FA8782D70535}" sibTransId="{553302C4-B73D-46DC-9FE0-E6D45150C844}"/>
    <dgm:cxn modelId="{7D297F8C-2475-45F9-8BAD-848EF1A4E2CE}" type="presOf" srcId="{A93875F1-6336-45FD-9933-F066FBFB9D90}" destId="{D6862BD1-85AC-45E0-904B-08E77F946D72}" srcOrd="0" destOrd="0" presId="urn:microsoft.com/office/officeart/2005/8/layout/hList1"/>
    <dgm:cxn modelId="{34D00BD1-C70E-4B8B-9B1C-7C21466B9F7B}" srcId="{29471C00-B52B-42E6-BCCA-79CAE156EA4F}" destId="{A93875F1-6336-45FD-9933-F066FBFB9D90}" srcOrd="0" destOrd="0" parTransId="{D6B31F72-9793-40D8-BAC7-C4398E013DBC}" sibTransId="{FDE2D4D1-74F7-4CCF-AF26-6CE9420E3C6E}"/>
    <dgm:cxn modelId="{0E26D1D1-6177-484D-BF2F-5C591AFF74F4}" type="presOf" srcId="{BB550032-1290-4795-B91B-86C4E932FA90}" destId="{DD77291B-E701-4649-BE99-BC195B66D7B9}" srcOrd="0" destOrd="0" presId="urn:microsoft.com/office/officeart/2005/8/layout/hList1"/>
    <dgm:cxn modelId="{7F54F5D2-9D0B-460A-8329-41FC4C5EBCAB}" type="presOf" srcId="{2764CE37-D0EA-40D5-9DCA-AD1E6C7FCE45}" destId="{8EFB2F0C-EDE9-4FBE-B56E-A1BA19154E12}" srcOrd="0" destOrd="2" presId="urn:microsoft.com/office/officeart/2005/8/layout/hList1"/>
    <dgm:cxn modelId="{FEFA0ED8-FB24-4658-A502-4E7B054548F4}" srcId="{A93875F1-6336-45FD-9933-F066FBFB9D90}" destId="{F3EF354E-5174-485A-ACD5-90BBB6CCC2A5}" srcOrd="1" destOrd="0" parTransId="{79DFD8C5-1BC0-4595-B6A1-C5A1F8B7A1E1}" sibTransId="{954A1C3F-4F3C-4C67-978D-B8481A34D135}"/>
    <dgm:cxn modelId="{A9AD42DA-A3F7-42EF-B1A8-D71E5BBCB35E}" srcId="{F4570B8C-4873-4809-AFAF-13A8310AA8D0}" destId="{22DD59FA-40FB-4047-A3D6-66BCE7D9776B}" srcOrd="1" destOrd="0" parTransId="{96BA8B87-F258-4A99-AD9D-1C6A9B10D107}" sibTransId="{1A1DB7C4-F0A4-4E9E-8D32-C11D82101BCB}"/>
    <dgm:cxn modelId="{4737AFE1-1051-4833-858C-DB7326DC31C9}" srcId="{A93875F1-6336-45FD-9933-F066FBFB9D90}" destId="{2764CE37-D0EA-40D5-9DCA-AD1E6C7FCE45}" srcOrd="2" destOrd="0" parTransId="{576B0FA7-856B-4891-AEE3-9696714CA0C1}" sibTransId="{01C0EF55-EA67-46FB-959C-2DEC409EF0B4}"/>
    <dgm:cxn modelId="{2D4CBAF4-B0CD-4FCC-B62E-8C058D44C08B}" srcId="{29471C00-B52B-42E6-BCCA-79CAE156EA4F}" destId="{F4570B8C-4873-4809-AFAF-13A8310AA8D0}" srcOrd="1" destOrd="0" parTransId="{34CA84C4-237A-46FE-A2B3-B27DC650C27D}" sibTransId="{1B130DEE-A419-4DF3-8B75-3A93D65AA4DD}"/>
    <dgm:cxn modelId="{122618FC-E1AD-43A1-B93C-F2DE1A93F223}" type="presOf" srcId="{22DD59FA-40FB-4047-A3D6-66BCE7D9776B}" destId="{DD77291B-E701-4649-BE99-BC195B66D7B9}" srcOrd="0" destOrd="1" presId="urn:microsoft.com/office/officeart/2005/8/layout/hList1"/>
    <dgm:cxn modelId="{84081389-DA89-498A-8812-6222691AC29C}" type="presParOf" srcId="{6ADF3632-CBC2-4C4A-B5CD-49E8D5248A2C}" destId="{937A4E7E-C08C-4D55-BE7E-F60F60A4D961}" srcOrd="0" destOrd="0" presId="urn:microsoft.com/office/officeart/2005/8/layout/hList1"/>
    <dgm:cxn modelId="{14680512-7B2A-416B-B86A-A64FB7ED20C6}" type="presParOf" srcId="{937A4E7E-C08C-4D55-BE7E-F60F60A4D961}" destId="{D6862BD1-85AC-45E0-904B-08E77F946D72}" srcOrd="0" destOrd="0" presId="urn:microsoft.com/office/officeart/2005/8/layout/hList1"/>
    <dgm:cxn modelId="{6F0C34C9-96B2-449A-92C7-4161CF685827}" type="presParOf" srcId="{937A4E7E-C08C-4D55-BE7E-F60F60A4D961}" destId="{8EFB2F0C-EDE9-4FBE-B56E-A1BA19154E12}" srcOrd="1" destOrd="0" presId="urn:microsoft.com/office/officeart/2005/8/layout/hList1"/>
    <dgm:cxn modelId="{CA22D93B-2C05-460B-8477-A226B041D81A}" type="presParOf" srcId="{6ADF3632-CBC2-4C4A-B5CD-49E8D5248A2C}" destId="{DFD4FB3B-138C-44A9-93CD-8FD18EDBFE63}" srcOrd="1" destOrd="0" presId="urn:microsoft.com/office/officeart/2005/8/layout/hList1"/>
    <dgm:cxn modelId="{F505327D-68C5-4C91-A83F-98755D5C2439}" type="presParOf" srcId="{6ADF3632-CBC2-4C4A-B5CD-49E8D5248A2C}" destId="{99B3A91C-667A-4912-A938-E2DCEF8A1F1C}" srcOrd="2" destOrd="0" presId="urn:microsoft.com/office/officeart/2005/8/layout/hList1"/>
    <dgm:cxn modelId="{609E0BFB-E2BB-49B9-9F0B-1709613BBE46}" type="presParOf" srcId="{99B3A91C-667A-4912-A938-E2DCEF8A1F1C}" destId="{AFF301A7-E522-484F-B846-4DC493BE1CF7}" srcOrd="0" destOrd="0" presId="urn:microsoft.com/office/officeart/2005/8/layout/hList1"/>
    <dgm:cxn modelId="{09F8B89C-547A-483C-A158-A642CF4E4119}" type="presParOf" srcId="{99B3A91C-667A-4912-A938-E2DCEF8A1F1C}" destId="{DD77291B-E701-4649-BE99-BC195B66D7B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FD4BC51-A3E3-4129-9BBE-A3396619F037}" type="doc">
      <dgm:prSet loTypeId="urn:microsoft.com/office/officeart/2005/8/layout/hProcess9" loCatId="process" qsTypeId="urn:microsoft.com/office/officeart/2005/8/quickstyle/3d1" qsCatId="3D" csTypeId="urn:microsoft.com/office/officeart/2005/8/colors/colorful1" csCatId="colorful" phldr="1"/>
      <dgm:spPr/>
    </dgm:pt>
    <dgm:pt modelId="{74BBD976-FCE7-4424-B66C-9E73108CFC64}">
      <dgm:prSet phldrT="[Text]" custT="1"/>
      <dgm:spPr/>
      <dgm:t>
        <a:bodyPr/>
        <a:lstStyle/>
        <a:p>
          <a:r>
            <a:rPr lang="en-US" sz="2000" b="1" dirty="0"/>
            <a:t>Agency</a:t>
          </a:r>
          <a:endParaRPr lang="en-US" sz="1500" b="1" dirty="0"/>
        </a:p>
        <a:p>
          <a:r>
            <a:rPr lang="en-US" sz="1500" dirty="0"/>
            <a:t>Submit</a:t>
          </a:r>
        </a:p>
        <a:p>
          <a:r>
            <a:rPr lang="en-US" sz="1500" dirty="0"/>
            <a:t>Invoice</a:t>
          </a:r>
        </a:p>
      </dgm:t>
    </dgm:pt>
    <dgm:pt modelId="{53CB8DF6-2EC2-4C73-AA72-7DB5737EDCC1}" type="parTrans" cxnId="{FDB9F20D-A012-4C81-9AAB-3D179AAD4984}">
      <dgm:prSet/>
      <dgm:spPr/>
      <dgm:t>
        <a:bodyPr/>
        <a:lstStyle/>
        <a:p>
          <a:endParaRPr lang="en-US"/>
        </a:p>
      </dgm:t>
    </dgm:pt>
    <dgm:pt modelId="{3EF1395F-CD10-467D-B82D-F75AB26D7548}" type="sibTrans" cxnId="{FDB9F20D-A012-4C81-9AAB-3D179AAD4984}">
      <dgm:prSet/>
      <dgm:spPr/>
      <dgm:t>
        <a:bodyPr/>
        <a:lstStyle/>
        <a:p>
          <a:endParaRPr lang="en-US"/>
        </a:p>
      </dgm:t>
    </dgm:pt>
    <dgm:pt modelId="{79BD50DD-2148-4286-9EDD-75135323011E}">
      <dgm:prSet phldrT="[Text]" custT="1"/>
      <dgm:spPr/>
      <dgm:t>
        <a:bodyPr/>
        <a:lstStyle/>
        <a:p>
          <a:r>
            <a:rPr lang="en-US" sz="2000" b="1" dirty="0"/>
            <a:t>Transit</a:t>
          </a:r>
          <a:endParaRPr lang="en-US" sz="1500" b="1" dirty="0"/>
        </a:p>
        <a:p>
          <a:r>
            <a:rPr lang="en-US" sz="1600" dirty="0"/>
            <a:t>Review </a:t>
          </a:r>
        </a:p>
        <a:p>
          <a:r>
            <a:rPr lang="en-US" sz="1600" dirty="0"/>
            <a:t>&amp;</a:t>
          </a:r>
        </a:p>
        <a:p>
          <a:r>
            <a:rPr lang="en-US" sz="1600" dirty="0"/>
            <a:t>Process</a:t>
          </a:r>
        </a:p>
      </dgm:t>
    </dgm:pt>
    <dgm:pt modelId="{3E443FF4-180E-4C0A-8BE4-16D2C1FB1ACF}" type="parTrans" cxnId="{6F87961F-EBAB-430D-B80D-774B9471D28B}">
      <dgm:prSet/>
      <dgm:spPr/>
      <dgm:t>
        <a:bodyPr/>
        <a:lstStyle/>
        <a:p>
          <a:endParaRPr lang="en-US"/>
        </a:p>
      </dgm:t>
    </dgm:pt>
    <dgm:pt modelId="{EBBF302E-2170-468B-81CF-964D4D60C70C}" type="sibTrans" cxnId="{6F87961F-EBAB-430D-B80D-774B9471D28B}">
      <dgm:prSet/>
      <dgm:spPr/>
      <dgm:t>
        <a:bodyPr/>
        <a:lstStyle/>
        <a:p>
          <a:endParaRPr lang="en-US"/>
        </a:p>
      </dgm:t>
    </dgm:pt>
    <dgm:pt modelId="{1BA56E74-0C91-407B-BF70-ACABDAAF1FCD}">
      <dgm:prSet phldrT="[Text]" custT="1"/>
      <dgm:spPr/>
      <dgm:t>
        <a:bodyPr/>
        <a:lstStyle/>
        <a:p>
          <a:r>
            <a:rPr lang="en-US" sz="2000" b="1" dirty="0"/>
            <a:t>Audits</a:t>
          </a:r>
          <a:endParaRPr lang="en-US" sz="1500" b="1" dirty="0"/>
        </a:p>
        <a:p>
          <a:r>
            <a:rPr lang="en-US" sz="1500" dirty="0"/>
            <a:t>Copy</a:t>
          </a:r>
        </a:p>
        <a:p>
          <a:r>
            <a:rPr lang="en-US" sz="1500" dirty="0"/>
            <a:t>&amp;</a:t>
          </a:r>
        </a:p>
        <a:p>
          <a:r>
            <a:rPr lang="en-US" sz="1500" dirty="0"/>
            <a:t>Review</a:t>
          </a:r>
        </a:p>
      </dgm:t>
    </dgm:pt>
    <dgm:pt modelId="{C964DE51-EC67-48AD-B864-9ABC6CE51010}" type="parTrans" cxnId="{0B6CC78B-53B6-4613-A75A-047E23B46AF7}">
      <dgm:prSet/>
      <dgm:spPr/>
      <dgm:t>
        <a:bodyPr/>
        <a:lstStyle/>
        <a:p>
          <a:endParaRPr lang="en-US"/>
        </a:p>
      </dgm:t>
    </dgm:pt>
    <dgm:pt modelId="{34C8BDFD-71A4-42E7-A002-9A878D159407}" type="sibTrans" cxnId="{0B6CC78B-53B6-4613-A75A-047E23B46AF7}">
      <dgm:prSet/>
      <dgm:spPr/>
      <dgm:t>
        <a:bodyPr/>
        <a:lstStyle/>
        <a:p>
          <a:endParaRPr lang="en-US"/>
        </a:p>
      </dgm:t>
    </dgm:pt>
    <dgm:pt modelId="{8F6C85C9-1F4A-4097-BFA7-0FB9216B5293}">
      <dgm:prSet custT="1"/>
      <dgm:spPr/>
      <dgm:t>
        <a:bodyPr/>
        <a:lstStyle/>
        <a:p>
          <a:r>
            <a:rPr lang="en-US" sz="2000" b="1" dirty="0"/>
            <a:t>Finance</a:t>
          </a:r>
          <a:endParaRPr lang="en-US" sz="1500" b="1" dirty="0"/>
        </a:p>
        <a:p>
          <a:r>
            <a:rPr lang="en-US" sz="1500" dirty="0"/>
            <a:t>Process</a:t>
          </a:r>
        </a:p>
        <a:p>
          <a:r>
            <a:rPr lang="en-US" sz="1500" dirty="0"/>
            <a:t>&amp;</a:t>
          </a:r>
        </a:p>
        <a:p>
          <a:r>
            <a:rPr lang="en-US" sz="1500" dirty="0"/>
            <a:t>Forward</a:t>
          </a:r>
        </a:p>
      </dgm:t>
    </dgm:pt>
    <dgm:pt modelId="{5D578274-D7E2-47E6-A079-BA3601513564}" type="parTrans" cxnId="{D1C3C5DB-461C-45DB-B3B1-66F34C74A45B}">
      <dgm:prSet/>
      <dgm:spPr/>
      <dgm:t>
        <a:bodyPr/>
        <a:lstStyle/>
        <a:p>
          <a:endParaRPr lang="en-US"/>
        </a:p>
      </dgm:t>
    </dgm:pt>
    <dgm:pt modelId="{FA8333D2-D16E-4923-916E-2925AF85FFD0}" type="sibTrans" cxnId="{D1C3C5DB-461C-45DB-B3B1-66F34C74A45B}">
      <dgm:prSet/>
      <dgm:spPr/>
      <dgm:t>
        <a:bodyPr/>
        <a:lstStyle/>
        <a:p>
          <a:endParaRPr lang="en-US"/>
        </a:p>
      </dgm:t>
    </dgm:pt>
    <dgm:pt modelId="{640C512A-3C2B-4977-97C5-CA22A223A4DC}">
      <dgm:prSet custT="1"/>
      <dgm:spPr/>
      <dgm:t>
        <a:bodyPr/>
        <a:lstStyle/>
        <a:p>
          <a:r>
            <a:rPr lang="en-US" sz="2000" b="1" dirty="0"/>
            <a:t>State Comptroller</a:t>
          </a:r>
        </a:p>
        <a:p>
          <a:r>
            <a:rPr lang="en-US" sz="1500" dirty="0"/>
            <a:t>Process</a:t>
          </a:r>
        </a:p>
        <a:p>
          <a:r>
            <a:rPr lang="en-US" sz="1500" dirty="0"/>
            <a:t>&amp;</a:t>
          </a:r>
        </a:p>
        <a:p>
          <a:r>
            <a:rPr lang="en-US" sz="1500" dirty="0"/>
            <a:t>Pay</a:t>
          </a:r>
        </a:p>
      </dgm:t>
    </dgm:pt>
    <dgm:pt modelId="{3B95F0BE-ECCE-49CF-AA99-B1B591AADD43}" type="parTrans" cxnId="{A53E27A9-5F1A-47EB-8E84-3580A00F01D4}">
      <dgm:prSet/>
      <dgm:spPr/>
      <dgm:t>
        <a:bodyPr/>
        <a:lstStyle/>
        <a:p>
          <a:endParaRPr lang="en-US"/>
        </a:p>
      </dgm:t>
    </dgm:pt>
    <dgm:pt modelId="{3257600A-09AD-4BBB-B669-A240E86CFD9F}" type="sibTrans" cxnId="{A53E27A9-5F1A-47EB-8E84-3580A00F01D4}">
      <dgm:prSet/>
      <dgm:spPr/>
      <dgm:t>
        <a:bodyPr/>
        <a:lstStyle/>
        <a:p>
          <a:endParaRPr lang="en-US"/>
        </a:p>
      </dgm:t>
    </dgm:pt>
    <dgm:pt modelId="{946B189A-8DBB-46E3-899D-046C93DD3530}">
      <dgm:prSet custT="1"/>
      <dgm:spPr/>
      <dgm:t>
        <a:bodyPr/>
        <a:lstStyle/>
        <a:p>
          <a:r>
            <a:rPr lang="en-US" sz="2000" b="1"/>
            <a:t>Agency</a:t>
          </a:r>
          <a:endParaRPr lang="en-US" sz="1500" b="1" dirty="0"/>
        </a:p>
        <a:p>
          <a:r>
            <a:rPr lang="en-US" sz="1500" dirty="0"/>
            <a:t>Receive Payment</a:t>
          </a:r>
        </a:p>
      </dgm:t>
    </dgm:pt>
    <dgm:pt modelId="{ABAD1311-20F0-48F6-8C73-4A82FC416C3F}" type="parTrans" cxnId="{999DC382-2750-4108-B8BD-0833A28CBB73}">
      <dgm:prSet/>
      <dgm:spPr/>
      <dgm:t>
        <a:bodyPr/>
        <a:lstStyle/>
        <a:p>
          <a:endParaRPr lang="en-US"/>
        </a:p>
      </dgm:t>
    </dgm:pt>
    <dgm:pt modelId="{57FD80B7-6967-4FE1-A560-BFC29179F97F}" type="sibTrans" cxnId="{999DC382-2750-4108-B8BD-0833A28CBB73}">
      <dgm:prSet/>
      <dgm:spPr/>
      <dgm:t>
        <a:bodyPr/>
        <a:lstStyle/>
        <a:p>
          <a:endParaRPr lang="en-US"/>
        </a:p>
      </dgm:t>
    </dgm:pt>
    <dgm:pt modelId="{9908FCEA-E5B3-4F1F-8A24-33D1E0C41ABD}" type="pres">
      <dgm:prSet presAssocID="{0FD4BC51-A3E3-4129-9BBE-A3396619F037}" presName="CompostProcess" presStyleCnt="0">
        <dgm:presLayoutVars>
          <dgm:dir/>
          <dgm:resizeHandles val="exact"/>
        </dgm:presLayoutVars>
      </dgm:prSet>
      <dgm:spPr/>
    </dgm:pt>
    <dgm:pt modelId="{49F6F0D3-7B34-4DEB-A77B-865414A2BD1A}" type="pres">
      <dgm:prSet presAssocID="{0FD4BC51-A3E3-4129-9BBE-A3396619F037}" presName="arrow" presStyleLbl="bgShp" presStyleIdx="0" presStyleCnt="1"/>
      <dgm:spPr/>
    </dgm:pt>
    <dgm:pt modelId="{6514ED88-16DE-44A1-9156-BC9C25FD90B0}" type="pres">
      <dgm:prSet presAssocID="{0FD4BC51-A3E3-4129-9BBE-A3396619F037}" presName="linearProcess" presStyleCnt="0"/>
      <dgm:spPr/>
    </dgm:pt>
    <dgm:pt modelId="{72BD4100-5202-45E9-9746-B72D91CBA4CE}" type="pres">
      <dgm:prSet presAssocID="{74BBD976-FCE7-4424-B66C-9E73108CFC64}" presName="textNode" presStyleLbl="node1" presStyleIdx="0" presStyleCnt="6">
        <dgm:presLayoutVars>
          <dgm:bulletEnabled val="1"/>
        </dgm:presLayoutVars>
      </dgm:prSet>
      <dgm:spPr/>
    </dgm:pt>
    <dgm:pt modelId="{68711420-5C68-4D96-A888-A7719A306D87}" type="pres">
      <dgm:prSet presAssocID="{3EF1395F-CD10-467D-B82D-F75AB26D7548}" presName="sibTrans" presStyleCnt="0"/>
      <dgm:spPr/>
    </dgm:pt>
    <dgm:pt modelId="{BA7854DE-21B2-468A-94D6-E4EF6C0FAEFE}" type="pres">
      <dgm:prSet presAssocID="{79BD50DD-2148-4286-9EDD-75135323011E}" presName="textNode" presStyleLbl="node1" presStyleIdx="1" presStyleCnt="6">
        <dgm:presLayoutVars>
          <dgm:bulletEnabled val="1"/>
        </dgm:presLayoutVars>
      </dgm:prSet>
      <dgm:spPr/>
    </dgm:pt>
    <dgm:pt modelId="{C88C3EFE-DB11-47EA-B00B-31913B3DB25E}" type="pres">
      <dgm:prSet presAssocID="{EBBF302E-2170-468B-81CF-964D4D60C70C}" presName="sibTrans" presStyleCnt="0"/>
      <dgm:spPr/>
    </dgm:pt>
    <dgm:pt modelId="{56916D72-9641-4DCC-AED8-2EDB041545DF}" type="pres">
      <dgm:prSet presAssocID="{1BA56E74-0C91-407B-BF70-ACABDAAF1FCD}" presName="textNode" presStyleLbl="node1" presStyleIdx="2" presStyleCnt="6" custLinFactNeighborX="-17164" custLinFactNeighborY="1166">
        <dgm:presLayoutVars>
          <dgm:bulletEnabled val="1"/>
        </dgm:presLayoutVars>
      </dgm:prSet>
      <dgm:spPr/>
    </dgm:pt>
    <dgm:pt modelId="{279916B1-E59B-49B9-8FF9-F93E110576EE}" type="pres">
      <dgm:prSet presAssocID="{34C8BDFD-71A4-42E7-A002-9A878D159407}" presName="sibTrans" presStyleCnt="0"/>
      <dgm:spPr/>
    </dgm:pt>
    <dgm:pt modelId="{6735F605-683F-4B8B-9AB3-E596143C0A9D}" type="pres">
      <dgm:prSet presAssocID="{8F6C85C9-1F4A-4097-BFA7-0FB9216B5293}" presName="textNode" presStyleLbl="node1" presStyleIdx="3" presStyleCnt="6">
        <dgm:presLayoutVars>
          <dgm:bulletEnabled val="1"/>
        </dgm:presLayoutVars>
      </dgm:prSet>
      <dgm:spPr/>
    </dgm:pt>
    <dgm:pt modelId="{99B363DE-56F4-4E4C-B7FA-35C373DE18B9}" type="pres">
      <dgm:prSet presAssocID="{FA8333D2-D16E-4923-916E-2925AF85FFD0}" presName="sibTrans" presStyleCnt="0"/>
      <dgm:spPr/>
    </dgm:pt>
    <dgm:pt modelId="{92F2376A-542F-4D1F-BBDF-2632608E5CB2}" type="pres">
      <dgm:prSet presAssocID="{640C512A-3C2B-4977-97C5-CA22A223A4DC}" presName="textNode" presStyleLbl="node1" presStyleIdx="4" presStyleCnt="6">
        <dgm:presLayoutVars>
          <dgm:bulletEnabled val="1"/>
        </dgm:presLayoutVars>
      </dgm:prSet>
      <dgm:spPr/>
    </dgm:pt>
    <dgm:pt modelId="{A911B88D-32F5-40D8-8420-866F25E477AD}" type="pres">
      <dgm:prSet presAssocID="{3257600A-09AD-4BBB-B669-A240E86CFD9F}" presName="sibTrans" presStyleCnt="0"/>
      <dgm:spPr/>
    </dgm:pt>
    <dgm:pt modelId="{D70F556F-91EF-447D-BA19-81CAF6D91842}" type="pres">
      <dgm:prSet presAssocID="{946B189A-8DBB-46E3-899D-046C93DD3530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FDB9F20D-A012-4C81-9AAB-3D179AAD4984}" srcId="{0FD4BC51-A3E3-4129-9BBE-A3396619F037}" destId="{74BBD976-FCE7-4424-B66C-9E73108CFC64}" srcOrd="0" destOrd="0" parTransId="{53CB8DF6-2EC2-4C73-AA72-7DB5737EDCC1}" sibTransId="{3EF1395F-CD10-467D-B82D-F75AB26D7548}"/>
    <dgm:cxn modelId="{01C54211-2C0A-4621-92B2-1981A3A7BCAC}" type="presOf" srcId="{8F6C85C9-1F4A-4097-BFA7-0FB9216B5293}" destId="{6735F605-683F-4B8B-9AB3-E596143C0A9D}" srcOrd="0" destOrd="0" presId="urn:microsoft.com/office/officeart/2005/8/layout/hProcess9"/>
    <dgm:cxn modelId="{F837011F-144D-4BF9-BA60-080C600A358E}" type="presOf" srcId="{640C512A-3C2B-4977-97C5-CA22A223A4DC}" destId="{92F2376A-542F-4D1F-BBDF-2632608E5CB2}" srcOrd="0" destOrd="0" presId="urn:microsoft.com/office/officeart/2005/8/layout/hProcess9"/>
    <dgm:cxn modelId="{6F87961F-EBAB-430D-B80D-774B9471D28B}" srcId="{0FD4BC51-A3E3-4129-9BBE-A3396619F037}" destId="{79BD50DD-2148-4286-9EDD-75135323011E}" srcOrd="1" destOrd="0" parTransId="{3E443FF4-180E-4C0A-8BE4-16D2C1FB1ACF}" sibTransId="{EBBF302E-2170-468B-81CF-964D4D60C70C}"/>
    <dgm:cxn modelId="{C842D66B-AAA4-4F35-A648-06F7A1F968C5}" type="presOf" srcId="{0FD4BC51-A3E3-4129-9BBE-A3396619F037}" destId="{9908FCEA-E5B3-4F1F-8A24-33D1E0C41ABD}" srcOrd="0" destOrd="0" presId="urn:microsoft.com/office/officeart/2005/8/layout/hProcess9"/>
    <dgm:cxn modelId="{8F588871-FA7E-4252-8738-3378BBC6F6E9}" type="presOf" srcId="{79BD50DD-2148-4286-9EDD-75135323011E}" destId="{BA7854DE-21B2-468A-94D6-E4EF6C0FAEFE}" srcOrd="0" destOrd="0" presId="urn:microsoft.com/office/officeart/2005/8/layout/hProcess9"/>
    <dgm:cxn modelId="{999DC382-2750-4108-B8BD-0833A28CBB73}" srcId="{0FD4BC51-A3E3-4129-9BBE-A3396619F037}" destId="{946B189A-8DBB-46E3-899D-046C93DD3530}" srcOrd="5" destOrd="0" parTransId="{ABAD1311-20F0-48F6-8C73-4A82FC416C3F}" sibTransId="{57FD80B7-6967-4FE1-A560-BFC29179F97F}"/>
    <dgm:cxn modelId="{F3C70C84-8272-405B-A520-0DD6AC2C3813}" type="presOf" srcId="{946B189A-8DBB-46E3-899D-046C93DD3530}" destId="{D70F556F-91EF-447D-BA19-81CAF6D91842}" srcOrd="0" destOrd="0" presId="urn:microsoft.com/office/officeart/2005/8/layout/hProcess9"/>
    <dgm:cxn modelId="{0B6CC78B-53B6-4613-A75A-047E23B46AF7}" srcId="{0FD4BC51-A3E3-4129-9BBE-A3396619F037}" destId="{1BA56E74-0C91-407B-BF70-ACABDAAF1FCD}" srcOrd="2" destOrd="0" parTransId="{C964DE51-EC67-48AD-B864-9ABC6CE51010}" sibTransId="{34C8BDFD-71A4-42E7-A002-9A878D159407}"/>
    <dgm:cxn modelId="{90451693-C45D-47FA-8020-F7DACFC6ED03}" type="presOf" srcId="{1BA56E74-0C91-407B-BF70-ACABDAAF1FCD}" destId="{56916D72-9641-4DCC-AED8-2EDB041545DF}" srcOrd="0" destOrd="0" presId="urn:microsoft.com/office/officeart/2005/8/layout/hProcess9"/>
    <dgm:cxn modelId="{A53E27A9-5F1A-47EB-8E84-3580A00F01D4}" srcId="{0FD4BC51-A3E3-4129-9BBE-A3396619F037}" destId="{640C512A-3C2B-4977-97C5-CA22A223A4DC}" srcOrd="4" destOrd="0" parTransId="{3B95F0BE-ECCE-49CF-AA99-B1B591AADD43}" sibTransId="{3257600A-09AD-4BBB-B669-A240E86CFD9F}"/>
    <dgm:cxn modelId="{11F4D7CD-73EC-490E-BA88-DF0F7CAFDF80}" type="presOf" srcId="{74BBD976-FCE7-4424-B66C-9E73108CFC64}" destId="{72BD4100-5202-45E9-9746-B72D91CBA4CE}" srcOrd="0" destOrd="0" presId="urn:microsoft.com/office/officeart/2005/8/layout/hProcess9"/>
    <dgm:cxn modelId="{D1C3C5DB-461C-45DB-B3B1-66F34C74A45B}" srcId="{0FD4BC51-A3E3-4129-9BBE-A3396619F037}" destId="{8F6C85C9-1F4A-4097-BFA7-0FB9216B5293}" srcOrd="3" destOrd="0" parTransId="{5D578274-D7E2-47E6-A079-BA3601513564}" sibTransId="{FA8333D2-D16E-4923-916E-2925AF85FFD0}"/>
    <dgm:cxn modelId="{11AF8D69-5C50-4914-BFD3-DB526CA4EC9A}" type="presParOf" srcId="{9908FCEA-E5B3-4F1F-8A24-33D1E0C41ABD}" destId="{49F6F0D3-7B34-4DEB-A77B-865414A2BD1A}" srcOrd="0" destOrd="0" presId="urn:microsoft.com/office/officeart/2005/8/layout/hProcess9"/>
    <dgm:cxn modelId="{8AC00D4C-CF2A-411B-992B-AA601089DC6A}" type="presParOf" srcId="{9908FCEA-E5B3-4F1F-8A24-33D1E0C41ABD}" destId="{6514ED88-16DE-44A1-9156-BC9C25FD90B0}" srcOrd="1" destOrd="0" presId="urn:microsoft.com/office/officeart/2005/8/layout/hProcess9"/>
    <dgm:cxn modelId="{FB15369E-D0FC-48D8-BFE4-616CBD1B0224}" type="presParOf" srcId="{6514ED88-16DE-44A1-9156-BC9C25FD90B0}" destId="{72BD4100-5202-45E9-9746-B72D91CBA4CE}" srcOrd="0" destOrd="0" presId="urn:microsoft.com/office/officeart/2005/8/layout/hProcess9"/>
    <dgm:cxn modelId="{3B511FC4-7350-4524-881A-2F1071EC9A57}" type="presParOf" srcId="{6514ED88-16DE-44A1-9156-BC9C25FD90B0}" destId="{68711420-5C68-4D96-A888-A7719A306D87}" srcOrd="1" destOrd="0" presId="urn:microsoft.com/office/officeart/2005/8/layout/hProcess9"/>
    <dgm:cxn modelId="{3EDCABD2-87E0-4927-9A92-5488F34B2954}" type="presParOf" srcId="{6514ED88-16DE-44A1-9156-BC9C25FD90B0}" destId="{BA7854DE-21B2-468A-94D6-E4EF6C0FAEFE}" srcOrd="2" destOrd="0" presId="urn:microsoft.com/office/officeart/2005/8/layout/hProcess9"/>
    <dgm:cxn modelId="{B17CF83E-E25B-428E-9C7C-88A17DE73D77}" type="presParOf" srcId="{6514ED88-16DE-44A1-9156-BC9C25FD90B0}" destId="{C88C3EFE-DB11-47EA-B00B-31913B3DB25E}" srcOrd="3" destOrd="0" presId="urn:microsoft.com/office/officeart/2005/8/layout/hProcess9"/>
    <dgm:cxn modelId="{E29F531B-F146-47A2-95B4-02B0085D4D28}" type="presParOf" srcId="{6514ED88-16DE-44A1-9156-BC9C25FD90B0}" destId="{56916D72-9641-4DCC-AED8-2EDB041545DF}" srcOrd="4" destOrd="0" presId="urn:microsoft.com/office/officeart/2005/8/layout/hProcess9"/>
    <dgm:cxn modelId="{17B684B0-3B52-46BE-8DF0-F2AE89376203}" type="presParOf" srcId="{6514ED88-16DE-44A1-9156-BC9C25FD90B0}" destId="{279916B1-E59B-49B9-8FF9-F93E110576EE}" srcOrd="5" destOrd="0" presId="urn:microsoft.com/office/officeart/2005/8/layout/hProcess9"/>
    <dgm:cxn modelId="{B98170EE-EBEF-454F-96F1-DD7C2E27F7B0}" type="presParOf" srcId="{6514ED88-16DE-44A1-9156-BC9C25FD90B0}" destId="{6735F605-683F-4B8B-9AB3-E596143C0A9D}" srcOrd="6" destOrd="0" presId="urn:microsoft.com/office/officeart/2005/8/layout/hProcess9"/>
    <dgm:cxn modelId="{0B2D57A7-E9E8-4E35-A146-A18CBF600821}" type="presParOf" srcId="{6514ED88-16DE-44A1-9156-BC9C25FD90B0}" destId="{99B363DE-56F4-4E4C-B7FA-35C373DE18B9}" srcOrd="7" destOrd="0" presId="urn:microsoft.com/office/officeart/2005/8/layout/hProcess9"/>
    <dgm:cxn modelId="{4E40BB6A-3D8E-4F8E-BE32-7772CDE7C241}" type="presParOf" srcId="{6514ED88-16DE-44A1-9156-BC9C25FD90B0}" destId="{92F2376A-542F-4D1F-BBDF-2632608E5CB2}" srcOrd="8" destOrd="0" presId="urn:microsoft.com/office/officeart/2005/8/layout/hProcess9"/>
    <dgm:cxn modelId="{DC214D5C-0E21-4D61-8314-B7C1BD60B3A1}" type="presParOf" srcId="{6514ED88-16DE-44A1-9156-BC9C25FD90B0}" destId="{A911B88D-32F5-40D8-8420-866F25E477AD}" srcOrd="9" destOrd="0" presId="urn:microsoft.com/office/officeart/2005/8/layout/hProcess9"/>
    <dgm:cxn modelId="{2599AB9B-D06D-4CE4-A90F-2E0E4744B1A6}" type="presParOf" srcId="{6514ED88-16DE-44A1-9156-BC9C25FD90B0}" destId="{D70F556F-91EF-447D-BA19-81CAF6D91842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0A13B85-0BC7-4F81-98D6-9055F53C091F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54A7ABC-0230-484B-AA74-81B3354257FE}">
      <dgm:prSet/>
      <dgm:spPr/>
      <dgm:t>
        <a:bodyPr/>
        <a:lstStyle/>
        <a:p>
          <a:r>
            <a:rPr lang="en-US" dirty="0"/>
            <a:t>ALDOT reviewed the costs submitted and billing calculations for 4 to 5 invoices each month selected at random.</a:t>
          </a:r>
        </a:p>
      </dgm:t>
    </dgm:pt>
    <dgm:pt modelId="{5516D478-0F6C-46A5-9B26-5FE8FCE782D2}" type="parTrans" cxnId="{4EB06997-9A74-452B-8EC5-6369336D583D}">
      <dgm:prSet/>
      <dgm:spPr/>
      <dgm:t>
        <a:bodyPr/>
        <a:lstStyle/>
        <a:p>
          <a:endParaRPr lang="en-US"/>
        </a:p>
      </dgm:t>
    </dgm:pt>
    <dgm:pt modelId="{E057D71D-4644-42A7-B5C2-488AA34B6084}" type="sibTrans" cxnId="{4EB06997-9A74-452B-8EC5-6369336D583D}">
      <dgm:prSet/>
      <dgm:spPr/>
      <dgm:t>
        <a:bodyPr/>
        <a:lstStyle/>
        <a:p>
          <a:endParaRPr lang="en-US"/>
        </a:p>
      </dgm:t>
    </dgm:pt>
    <dgm:pt modelId="{F62A78FB-1213-475A-8482-FBE17544E9F9}">
      <dgm:prSet/>
      <dgm:spPr/>
      <dgm:t>
        <a:bodyPr/>
        <a:lstStyle/>
        <a:p>
          <a:r>
            <a:rPr lang="en-US" dirty="0"/>
            <a:t>It consisted of reviewing the backup for the costs reported on the invoice.  </a:t>
          </a:r>
        </a:p>
      </dgm:t>
    </dgm:pt>
    <dgm:pt modelId="{C244A6B1-E817-452B-8BF5-EDCE1A92D7F9}" type="parTrans" cxnId="{B76A17CB-75DB-4123-83FE-52172BBC88BA}">
      <dgm:prSet/>
      <dgm:spPr/>
      <dgm:t>
        <a:bodyPr/>
        <a:lstStyle/>
        <a:p>
          <a:endParaRPr lang="en-US"/>
        </a:p>
      </dgm:t>
    </dgm:pt>
    <dgm:pt modelId="{2F1117B9-292C-4932-9E8D-F5447F56DEF2}" type="sibTrans" cxnId="{B76A17CB-75DB-4123-83FE-52172BBC88BA}">
      <dgm:prSet/>
      <dgm:spPr/>
      <dgm:t>
        <a:bodyPr/>
        <a:lstStyle/>
        <a:p>
          <a:endParaRPr lang="en-US"/>
        </a:p>
      </dgm:t>
    </dgm:pt>
    <dgm:pt modelId="{82E63CCB-280D-4D6A-AE8A-A27D9CDC52B2}">
      <dgm:prSet/>
      <dgm:spPr/>
      <dgm:t>
        <a:bodyPr/>
        <a:lstStyle/>
        <a:p>
          <a:r>
            <a:rPr lang="en-US"/>
            <a:t>Payroll &amp; Fringe Benefits Reports</a:t>
          </a:r>
        </a:p>
      </dgm:t>
    </dgm:pt>
    <dgm:pt modelId="{F41C6FEA-7A77-4E07-8732-9479703056B8}" type="parTrans" cxnId="{05492815-AC59-4AC5-A3EB-07927729C8B5}">
      <dgm:prSet/>
      <dgm:spPr/>
      <dgm:t>
        <a:bodyPr/>
        <a:lstStyle/>
        <a:p>
          <a:endParaRPr lang="en-US"/>
        </a:p>
      </dgm:t>
    </dgm:pt>
    <dgm:pt modelId="{56718A68-89AC-43AD-8580-0045F8791F32}" type="sibTrans" cxnId="{05492815-AC59-4AC5-A3EB-07927729C8B5}">
      <dgm:prSet/>
      <dgm:spPr/>
      <dgm:t>
        <a:bodyPr/>
        <a:lstStyle/>
        <a:p>
          <a:endParaRPr lang="en-US"/>
        </a:p>
      </dgm:t>
    </dgm:pt>
    <dgm:pt modelId="{5BE57E8B-295B-4C29-AA4E-51FFE40EFEA0}">
      <dgm:prSet/>
      <dgm:spPr/>
      <dgm:t>
        <a:bodyPr/>
        <a:lstStyle/>
        <a:p>
          <a:r>
            <a:rPr lang="en-US"/>
            <a:t>Vendor Invoices</a:t>
          </a:r>
        </a:p>
      </dgm:t>
    </dgm:pt>
    <dgm:pt modelId="{6C05457F-016E-42A4-85A6-5D2181A8C5F7}" type="parTrans" cxnId="{2620EC83-7DF4-43E2-A792-4C2D3E25F448}">
      <dgm:prSet/>
      <dgm:spPr/>
      <dgm:t>
        <a:bodyPr/>
        <a:lstStyle/>
        <a:p>
          <a:endParaRPr lang="en-US"/>
        </a:p>
      </dgm:t>
    </dgm:pt>
    <dgm:pt modelId="{BA44053C-D1A3-4715-870F-BF0AED451EDB}" type="sibTrans" cxnId="{2620EC83-7DF4-43E2-A792-4C2D3E25F448}">
      <dgm:prSet/>
      <dgm:spPr/>
      <dgm:t>
        <a:bodyPr/>
        <a:lstStyle/>
        <a:p>
          <a:endParaRPr lang="en-US"/>
        </a:p>
      </dgm:t>
    </dgm:pt>
    <dgm:pt modelId="{C7A3EDFB-F60C-435C-89E8-E3FC751447CA}">
      <dgm:prSet/>
      <dgm:spPr/>
      <dgm:t>
        <a:bodyPr/>
        <a:lstStyle/>
        <a:p>
          <a:r>
            <a:rPr lang="en-US"/>
            <a:t>Travel Expense Forms</a:t>
          </a:r>
        </a:p>
      </dgm:t>
    </dgm:pt>
    <dgm:pt modelId="{CE28F406-BA4E-4DD7-9F27-4D7B9D62222A}" type="parTrans" cxnId="{DA60786D-01BC-4F97-B77A-26E9C36FFE75}">
      <dgm:prSet/>
      <dgm:spPr/>
      <dgm:t>
        <a:bodyPr/>
        <a:lstStyle/>
        <a:p>
          <a:endParaRPr lang="en-US"/>
        </a:p>
      </dgm:t>
    </dgm:pt>
    <dgm:pt modelId="{E75BBB37-99A3-4C4D-AAD8-EECA35CB7901}" type="sibTrans" cxnId="{DA60786D-01BC-4F97-B77A-26E9C36FFE75}">
      <dgm:prSet/>
      <dgm:spPr/>
      <dgm:t>
        <a:bodyPr/>
        <a:lstStyle/>
        <a:p>
          <a:endParaRPr lang="en-US"/>
        </a:p>
      </dgm:t>
    </dgm:pt>
    <dgm:pt modelId="{C3C5E6BB-3A56-4843-A66B-8032C9B1B340}">
      <dgm:prSet/>
      <dgm:spPr/>
      <dgm:t>
        <a:bodyPr/>
        <a:lstStyle/>
        <a:p>
          <a:r>
            <a:rPr lang="en-US"/>
            <a:t>Allocation Calculations</a:t>
          </a:r>
        </a:p>
      </dgm:t>
    </dgm:pt>
    <dgm:pt modelId="{E2AED426-DCFE-402F-A476-63EA9401A13E}" type="parTrans" cxnId="{1FDD5498-1E3B-4511-97BD-D75047F87C80}">
      <dgm:prSet/>
      <dgm:spPr/>
      <dgm:t>
        <a:bodyPr/>
        <a:lstStyle/>
        <a:p>
          <a:endParaRPr lang="en-US"/>
        </a:p>
      </dgm:t>
    </dgm:pt>
    <dgm:pt modelId="{F49B8230-4B8E-4ADC-B311-89D259F6FBB5}" type="sibTrans" cxnId="{1FDD5498-1E3B-4511-97BD-D75047F87C80}">
      <dgm:prSet/>
      <dgm:spPr/>
      <dgm:t>
        <a:bodyPr/>
        <a:lstStyle/>
        <a:p>
          <a:endParaRPr lang="en-US"/>
        </a:p>
      </dgm:t>
    </dgm:pt>
    <dgm:pt modelId="{351D761F-85B5-4CBB-8B7F-D76C652D57B5}" type="pres">
      <dgm:prSet presAssocID="{50A13B85-0BC7-4F81-98D6-9055F53C091F}" presName="Name0" presStyleCnt="0">
        <dgm:presLayoutVars>
          <dgm:dir/>
          <dgm:animLvl val="lvl"/>
          <dgm:resizeHandles val="exact"/>
        </dgm:presLayoutVars>
      </dgm:prSet>
      <dgm:spPr/>
    </dgm:pt>
    <dgm:pt modelId="{BFA5EE77-C8D2-4C63-ACED-A4F9D0A1022C}" type="pres">
      <dgm:prSet presAssocID="{F62A78FB-1213-475A-8482-FBE17544E9F9}" presName="boxAndChildren" presStyleCnt="0"/>
      <dgm:spPr/>
    </dgm:pt>
    <dgm:pt modelId="{914A4E81-7BB7-4A8E-8987-B64E10084E8B}" type="pres">
      <dgm:prSet presAssocID="{F62A78FB-1213-475A-8482-FBE17544E9F9}" presName="parentTextBox" presStyleLbl="node1" presStyleIdx="0" presStyleCnt="2"/>
      <dgm:spPr/>
    </dgm:pt>
    <dgm:pt modelId="{532F7484-78F3-4AAF-B651-5F1CB5D54513}" type="pres">
      <dgm:prSet presAssocID="{F62A78FB-1213-475A-8482-FBE17544E9F9}" presName="entireBox" presStyleLbl="node1" presStyleIdx="0" presStyleCnt="2"/>
      <dgm:spPr/>
    </dgm:pt>
    <dgm:pt modelId="{F6DE59CA-8A61-4130-A000-84274301157B}" type="pres">
      <dgm:prSet presAssocID="{F62A78FB-1213-475A-8482-FBE17544E9F9}" presName="descendantBox" presStyleCnt="0"/>
      <dgm:spPr/>
    </dgm:pt>
    <dgm:pt modelId="{C0C3FBEE-1034-4639-A51E-EC894A3559C1}" type="pres">
      <dgm:prSet presAssocID="{82E63CCB-280D-4D6A-AE8A-A27D9CDC52B2}" presName="childTextBox" presStyleLbl="fgAccFollowNode1" presStyleIdx="0" presStyleCnt="4">
        <dgm:presLayoutVars>
          <dgm:bulletEnabled val="1"/>
        </dgm:presLayoutVars>
      </dgm:prSet>
      <dgm:spPr/>
    </dgm:pt>
    <dgm:pt modelId="{6D39A361-10AF-4671-AA72-F276B749A3F5}" type="pres">
      <dgm:prSet presAssocID="{5BE57E8B-295B-4C29-AA4E-51FFE40EFEA0}" presName="childTextBox" presStyleLbl="fgAccFollowNode1" presStyleIdx="1" presStyleCnt="4">
        <dgm:presLayoutVars>
          <dgm:bulletEnabled val="1"/>
        </dgm:presLayoutVars>
      </dgm:prSet>
      <dgm:spPr/>
    </dgm:pt>
    <dgm:pt modelId="{0D093FA2-5EEE-4CB5-9A35-03529A0EE0C6}" type="pres">
      <dgm:prSet presAssocID="{C7A3EDFB-F60C-435C-89E8-E3FC751447CA}" presName="childTextBox" presStyleLbl="fgAccFollowNode1" presStyleIdx="2" presStyleCnt="4">
        <dgm:presLayoutVars>
          <dgm:bulletEnabled val="1"/>
        </dgm:presLayoutVars>
      </dgm:prSet>
      <dgm:spPr/>
    </dgm:pt>
    <dgm:pt modelId="{CBCE567F-CF3B-4572-8097-FBE3E1A7FF47}" type="pres">
      <dgm:prSet presAssocID="{C3C5E6BB-3A56-4843-A66B-8032C9B1B340}" presName="childTextBox" presStyleLbl="fgAccFollowNode1" presStyleIdx="3" presStyleCnt="4">
        <dgm:presLayoutVars>
          <dgm:bulletEnabled val="1"/>
        </dgm:presLayoutVars>
      </dgm:prSet>
      <dgm:spPr/>
    </dgm:pt>
    <dgm:pt modelId="{5C382C20-055A-4817-91DD-757795A7AEC0}" type="pres">
      <dgm:prSet presAssocID="{E057D71D-4644-42A7-B5C2-488AA34B6084}" presName="sp" presStyleCnt="0"/>
      <dgm:spPr/>
    </dgm:pt>
    <dgm:pt modelId="{B0A7CF01-796D-464C-86A3-BD45884DB9BE}" type="pres">
      <dgm:prSet presAssocID="{A54A7ABC-0230-484B-AA74-81B3354257FE}" presName="arrowAndChildren" presStyleCnt="0"/>
      <dgm:spPr/>
    </dgm:pt>
    <dgm:pt modelId="{984CDDBD-248E-4BA6-97DA-852DB68CD4DA}" type="pres">
      <dgm:prSet presAssocID="{A54A7ABC-0230-484B-AA74-81B3354257FE}" presName="parentTextArrow" presStyleLbl="node1" presStyleIdx="1" presStyleCnt="2"/>
      <dgm:spPr/>
    </dgm:pt>
  </dgm:ptLst>
  <dgm:cxnLst>
    <dgm:cxn modelId="{1FECF70A-EFB7-49A0-8A53-8569DE730B3C}" type="presOf" srcId="{5BE57E8B-295B-4C29-AA4E-51FFE40EFEA0}" destId="{6D39A361-10AF-4671-AA72-F276B749A3F5}" srcOrd="0" destOrd="0" presId="urn:microsoft.com/office/officeart/2005/8/layout/process4"/>
    <dgm:cxn modelId="{05492815-AC59-4AC5-A3EB-07927729C8B5}" srcId="{F62A78FB-1213-475A-8482-FBE17544E9F9}" destId="{82E63CCB-280D-4D6A-AE8A-A27D9CDC52B2}" srcOrd="0" destOrd="0" parTransId="{F41C6FEA-7A77-4E07-8732-9479703056B8}" sibTransId="{56718A68-89AC-43AD-8580-0045F8791F32}"/>
    <dgm:cxn modelId="{1996742F-B97A-492E-9B1B-E22EE9FA7325}" type="presOf" srcId="{F62A78FB-1213-475A-8482-FBE17544E9F9}" destId="{914A4E81-7BB7-4A8E-8987-B64E10084E8B}" srcOrd="0" destOrd="0" presId="urn:microsoft.com/office/officeart/2005/8/layout/process4"/>
    <dgm:cxn modelId="{DE33BD3F-7CCD-4FC0-A170-310E88055D19}" type="presOf" srcId="{82E63CCB-280D-4D6A-AE8A-A27D9CDC52B2}" destId="{C0C3FBEE-1034-4639-A51E-EC894A3559C1}" srcOrd="0" destOrd="0" presId="urn:microsoft.com/office/officeart/2005/8/layout/process4"/>
    <dgm:cxn modelId="{DA60786D-01BC-4F97-B77A-26E9C36FFE75}" srcId="{F62A78FB-1213-475A-8482-FBE17544E9F9}" destId="{C7A3EDFB-F60C-435C-89E8-E3FC751447CA}" srcOrd="2" destOrd="0" parTransId="{CE28F406-BA4E-4DD7-9F27-4D7B9D62222A}" sibTransId="{E75BBB37-99A3-4C4D-AAD8-EECA35CB7901}"/>
    <dgm:cxn modelId="{2620EC83-7DF4-43E2-A792-4C2D3E25F448}" srcId="{F62A78FB-1213-475A-8482-FBE17544E9F9}" destId="{5BE57E8B-295B-4C29-AA4E-51FFE40EFEA0}" srcOrd="1" destOrd="0" parTransId="{6C05457F-016E-42A4-85A6-5D2181A8C5F7}" sibTransId="{BA44053C-D1A3-4715-870F-BF0AED451EDB}"/>
    <dgm:cxn modelId="{4EB06997-9A74-452B-8EC5-6369336D583D}" srcId="{50A13B85-0BC7-4F81-98D6-9055F53C091F}" destId="{A54A7ABC-0230-484B-AA74-81B3354257FE}" srcOrd="0" destOrd="0" parTransId="{5516D478-0F6C-46A5-9B26-5FE8FCE782D2}" sibTransId="{E057D71D-4644-42A7-B5C2-488AA34B6084}"/>
    <dgm:cxn modelId="{1FDD5498-1E3B-4511-97BD-D75047F87C80}" srcId="{F62A78FB-1213-475A-8482-FBE17544E9F9}" destId="{C3C5E6BB-3A56-4843-A66B-8032C9B1B340}" srcOrd="3" destOrd="0" parTransId="{E2AED426-DCFE-402F-A476-63EA9401A13E}" sibTransId="{F49B8230-4B8E-4ADC-B311-89D259F6FBB5}"/>
    <dgm:cxn modelId="{C02097AB-4781-4904-B0B0-50B79371736F}" type="presOf" srcId="{C7A3EDFB-F60C-435C-89E8-E3FC751447CA}" destId="{0D093FA2-5EEE-4CB5-9A35-03529A0EE0C6}" srcOrd="0" destOrd="0" presId="urn:microsoft.com/office/officeart/2005/8/layout/process4"/>
    <dgm:cxn modelId="{A79629B6-20FF-4F8B-A056-1C53DD196C24}" type="presOf" srcId="{50A13B85-0BC7-4F81-98D6-9055F53C091F}" destId="{351D761F-85B5-4CBB-8B7F-D76C652D57B5}" srcOrd="0" destOrd="0" presId="urn:microsoft.com/office/officeart/2005/8/layout/process4"/>
    <dgm:cxn modelId="{BACFAAB9-CC62-4D58-82F7-1421FBBDD42A}" type="presOf" srcId="{A54A7ABC-0230-484B-AA74-81B3354257FE}" destId="{984CDDBD-248E-4BA6-97DA-852DB68CD4DA}" srcOrd="0" destOrd="0" presId="urn:microsoft.com/office/officeart/2005/8/layout/process4"/>
    <dgm:cxn modelId="{6F3D6EC6-2A6C-4DB0-B7F7-66BBDF95B230}" type="presOf" srcId="{F62A78FB-1213-475A-8482-FBE17544E9F9}" destId="{532F7484-78F3-4AAF-B651-5F1CB5D54513}" srcOrd="1" destOrd="0" presId="urn:microsoft.com/office/officeart/2005/8/layout/process4"/>
    <dgm:cxn modelId="{B76A17CB-75DB-4123-83FE-52172BBC88BA}" srcId="{50A13B85-0BC7-4F81-98D6-9055F53C091F}" destId="{F62A78FB-1213-475A-8482-FBE17544E9F9}" srcOrd="1" destOrd="0" parTransId="{C244A6B1-E817-452B-8BF5-EDCE1A92D7F9}" sibTransId="{2F1117B9-292C-4932-9E8D-F5447F56DEF2}"/>
    <dgm:cxn modelId="{7B770EF7-8C81-465B-BDC8-EEE4E87A197C}" type="presOf" srcId="{C3C5E6BB-3A56-4843-A66B-8032C9B1B340}" destId="{CBCE567F-CF3B-4572-8097-FBE3E1A7FF47}" srcOrd="0" destOrd="0" presId="urn:microsoft.com/office/officeart/2005/8/layout/process4"/>
    <dgm:cxn modelId="{3C5FFCAE-8A91-4DD0-913B-82E29BCCA19F}" type="presParOf" srcId="{351D761F-85B5-4CBB-8B7F-D76C652D57B5}" destId="{BFA5EE77-C8D2-4C63-ACED-A4F9D0A1022C}" srcOrd="0" destOrd="0" presId="urn:microsoft.com/office/officeart/2005/8/layout/process4"/>
    <dgm:cxn modelId="{B5972AB8-EE86-4D2F-AD62-649FAA071FB0}" type="presParOf" srcId="{BFA5EE77-C8D2-4C63-ACED-A4F9D0A1022C}" destId="{914A4E81-7BB7-4A8E-8987-B64E10084E8B}" srcOrd="0" destOrd="0" presId="urn:microsoft.com/office/officeart/2005/8/layout/process4"/>
    <dgm:cxn modelId="{036871B7-5347-48C0-83E2-43409F6B2C7E}" type="presParOf" srcId="{BFA5EE77-C8D2-4C63-ACED-A4F9D0A1022C}" destId="{532F7484-78F3-4AAF-B651-5F1CB5D54513}" srcOrd="1" destOrd="0" presId="urn:microsoft.com/office/officeart/2005/8/layout/process4"/>
    <dgm:cxn modelId="{1A704144-E090-4BFE-AB13-984F2A17FE0D}" type="presParOf" srcId="{BFA5EE77-C8D2-4C63-ACED-A4F9D0A1022C}" destId="{F6DE59CA-8A61-4130-A000-84274301157B}" srcOrd="2" destOrd="0" presId="urn:microsoft.com/office/officeart/2005/8/layout/process4"/>
    <dgm:cxn modelId="{CB270C41-80A5-444C-9CCC-0B9E3AA642FF}" type="presParOf" srcId="{F6DE59CA-8A61-4130-A000-84274301157B}" destId="{C0C3FBEE-1034-4639-A51E-EC894A3559C1}" srcOrd="0" destOrd="0" presId="urn:microsoft.com/office/officeart/2005/8/layout/process4"/>
    <dgm:cxn modelId="{385BB1B4-52A6-462B-A0C7-3824EC428BC3}" type="presParOf" srcId="{F6DE59CA-8A61-4130-A000-84274301157B}" destId="{6D39A361-10AF-4671-AA72-F276B749A3F5}" srcOrd="1" destOrd="0" presId="urn:microsoft.com/office/officeart/2005/8/layout/process4"/>
    <dgm:cxn modelId="{017B6242-835B-4CCA-A9DB-E6F83D79D467}" type="presParOf" srcId="{F6DE59CA-8A61-4130-A000-84274301157B}" destId="{0D093FA2-5EEE-4CB5-9A35-03529A0EE0C6}" srcOrd="2" destOrd="0" presId="urn:microsoft.com/office/officeart/2005/8/layout/process4"/>
    <dgm:cxn modelId="{7A597C22-2839-4529-9921-97BBBD6E44D5}" type="presParOf" srcId="{F6DE59CA-8A61-4130-A000-84274301157B}" destId="{CBCE567F-CF3B-4572-8097-FBE3E1A7FF47}" srcOrd="3" destOrd="0" presId="urn:microsoft.com/office/officeart/2005/8/layout/process4"/>
    <dgm:cxn modelId="{8DCC7234-6962-446F-99FF-6DF089BDC9DF}" type="presParOf" srcId="{351D761F-85B5-4CBB-8B7F-D76C652D57B5}" destId="{5C382C20-055A-4817-91DD-757795A7AEC0}" srcOrd="1" destOrd="0" presId="urn:microsoft.com/office/officeart/2005/8/layout/process4"/>
    <dgm:cxn modelId="{D68108D9-8DD5-4DB7-BDFB-CDC837343B59}" type="presParOf" srcId="{351D761F-85B5-4CBB-8B7F-D76C652D57B5}" destId="{B0A7CF01-796D-464C-86A3-BD45884DB9BE}" srcOrd="2" destOrd="0" presId="urn:microsoft.com/office/officeart/2005/8/layout/process4"/>
    <dgm:cxn modelId="{5A943EBB-A001-493D-B05F-79F5DB6CAA85}" type="presParOf" srcId="{B0A7CF01-796D-464C-86A3-BD45884DB9BE}" destId="{984CDDBD-248E-4BA6-97DA-852DB68CD4D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2C3FDA4-6919-4A63-A5C9-D64B335EEB9C}" type="doc">
      <dgm:prSet loTypeId="urn:microsoft.com/office/officeart/2005/8/layout/cycle2" loCatId="cycle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2DB13660-191F-4650-85F5-88425B6CA427}">
      <dgm:prSet/>
      <dgm:spPr/>
      <dgm:t>
        <a:bodyPr/>
        <a:lstStyle/>
        <a:p>
          <a:r>
            <a:rPr lang="en-US"/>
            <a:t>Easy</a:t>
          </a:r>
        </a:p>
      </dgm:t>
    </dgm:pt>
    <dgm:pt modelId="{37563368-D213-4726-BAFC-2EBBBCDC3F78}" type="parTrans" cxnId="{B7EDE51E-83A5-425F-B0E5-6A165104C439}">
      <dgm:prSet/>
      <dgm:spPr/>
      <dgm:t>
        <a:bodyPr/>
        <a:lstStyle/>
        <a:p>
          <a:endParaRPr lang="en-US"/>
        </a:p>
      </dgm:t>
    </dgm:pt>
    <dgm:pt modelId="{0271673B-57D7-46A5-8D9E-9BED2AA85FFA}" type="sibTrans" cxnId="{B7EDE51E-83A5-425F-B0E5-6A165104C439}">
      <dgm:prSet/>
      <dgm:spPr/>
      <dgm:t>
        <a:bodyPr/>
        <a:lstStyle/>
        <a:p>
          <a:endParaRPr lang="en-US"/>
        </a:p>
      </dgm:t>
    </dgm:pt>
    <dgm:pt modelId="{DA50351F-BC5D-40A6-BFF6-952A2598FA82}">
      <dgm:prSet/>
      <dgm:spPr/>
      <dgm:t>
        <a:bodyPr/>
        <a:lstStyle/>
        <a:p>
          <a:r>
            <a:rPr lang="en-US"/>
            <a:t>Unobtrusive</a:t>
          </a:r>
        </a:p>
      </dgm:t>
    </dgm:pt>
    <dgm:pt modelId="{18A0EEA7-70E1-43C7-860C-9A40B638A57F}" type="parTrans" cxnId="{EEBAA577-E887-462B-A9E0-68E71087765D}">
      <dgm:prSet/>
      <dgm:spPr/>
      <dgm:t>
        <a:bodyPr/>
        <a:lstStyle/>
        <a:p>
          <a:endParaRPr lang="en-US"/>
        </a:p>
      </dgm:t>
    </dgm:pt>
    <dgm:pt modelId="{0EC37C1F-5B8C-4600-AE43-5007C588A83B}" type="sibTrans" cxnId="{EEBAA577-E887-462B-A9E0-68E71087765D}">
      <dgm:prSet/>
      <dgm:spPr/>
      <dgm:t>
        <a:bodyPr/>
        <a:lstStyle/>
        <a:p>
          <a:endParaRPr lang="en-US"/>
        </a:p>
      </dgm:t>
    </dgm:pt>
    <dgm:pt modelId="{6C707F1D-4100-482D-9077-7AB60C967E0F}">
      <dgm:prSet/>
      <dgm:spPr/>
      <dgm:t>
        <a:bodyPr/>
        <a:lstStyle/>
        <a:p>
          <a:r>
            <a:rPr lang="en-US"/>
            <a:t>Multiple Agencies</a:t>
          </a:r>
        </a:p>
      </dgm:t>
    </dgm:pt>
    <dgm:pt modelId="{F5B257A2-164B-4832-8EE4-AB5D37DE9086}" type="parTrans" cxnId="{B04BC2F6-5F1C-4545-9DC9-5B76932A208F}">
      <dgm:prSet/>
      <dgm:spPr/>
      <dgm:t>
        <a:bodyPr/>
        <a:lstStyle/>
        <a:p>
          <a:endParaRPr lang="en-US"/>
        </a:p>
      </dgm:t>
    </dgm:pt>
    <dgm:pt modelId="{E9EDA57C-380C-4A25-9CD9-01B88B4530DF}" type="sibTrans" cxnId="{B04BC2F6-5F1C-4545-9DC9-5B76932A208F}">
      <dgm:prSet/>
      <dgm:spPr/>
      <dgm:t>
        <a:bodyPr/>
        <a:lstStyle/>
        <a:p>
          <a:endParaRPr lang="en-US"/>
        </a:p>
      </dgm:t>
    </dgm:pt>
    <dgm:pt modelId="{0C3BFD62-25D4-4E56-B326-9D4D5BF97040}">
      <dgm:prSet/>
      <dgm:spPr/>
      <dgm:t>
        <a:bodyPr/>
        <a:lstStyle/>
        <a:p>
          <a:r>
            <a:rPr lang="en-US"/>
            <a:t>Someone is Watching</a:t>
          </a:r>
        </a:p>
      </dgm:t>
    </dgm:pt>
    <dgm:pt modelId="{F2944493-E53C-4BDB-8ACC-11B33E03876B}" type="parTrans" cxnId="{DB3A38DC-1310-414B-9713-6E4ADE716486}">
      <dgm:prSet/>
      <dgm:spPr/>
      <dgm:t>
        <a:bodyPr/>
        <a:lstStyle/>
        <a:p>
          <a:endParaRPr lang="en-US"/>
        </a:p>
      </dgm:t>
    </dgm:pt>
    <dgm:pt modelId="{56DC4EC8-0FF9-48FA-95F0-E66C9F31CAA5}" type="sibTrans" cxnId="{DB3A38DC-1310-414B-9713-6E4ADE716486}">
      <dgm:prSet/>
      <dgm:spPr/>
      <dgm:t>
        <a:bodyPr/>
        <a:lstStyle/>
        <a:p>
          <a:endParaRPr lang="en-US"/>
        </a:p>
      </dgm:t>
    </dgm:pt>
    <dgm:pt modelId="{96238422-04AA-4687-B7B9-CC5B31E1E0FC}">
      <dgm:prSet/>
      <dgm:spPr/>
      <dgm:t>
        <a:bodyPr/>
        <a:lstStyle/>
        <a:p>
          <a:r>
            <a:rPr lang="en-US"/>
            <a:t>Establish a Relationship</a:t>
          </a:r>
        </a:p>
      </dgm:t>
    </dgm:pt>
    <dgm:pt modelId="{5AE4FCBD-EC7C-4B82-872B-2DA56F5A5BAD}" type="parTrans" cxnId="{A33A50B3-D307-4AA1-80BF-0F42BBFA5968}">
      <dgm:prSet/>
      <dgm:spPr/>
      <dgm:t>
        <a:bodyPr/>
        <a:lstStyle/>
        <a:p>
          <a:endParaRPr lang="en-US"/>
        </a:p>
      </dgm:t>
    </dgm:pt>
    <dgm:pt modelId="{23D964F6-AB78-4271-85F6-6D8C457EBB2C}" type="sibTrans" cxnId="{A33A50B3-D307-4AA1-80BF-0F42BBFA5968}">
      <dgm:prSet/>
      <dgm:spPr/>
      <dgm:t>
        <a:bodyPr/>
        <a:lstStyle/>
        <a:p>
          <a:endParaRPr lang="en-US"/>
        </a:p>
      </dgm:t>
    </dgm:pt>
    <dgm:pt modelId="{5EE98C72-A22E-460D-ACB1-CD35FE111723}">
      <dgm:prSet/>
      <dgm:spPr/>
      <dgm:t>
        <a:bodyPr/>
        <a:lstStyle/>
        <a:p>
          <a:r>
            <a:rPr lang="en-US"/>
            <a:t>Proactive Approach</a:t>
          </a:r>
        </a:p>
      </dgm:t>
    </dgm:pt>
    <dgm:pt modelId="{84C8E618-7CCF-49BF-B746-64E4D3E65443}" type="parTrans" cxnId="{134BA0B6-2202-4C36-AA31-66320B3045A4}">
      <dgm:prSet/>
      <dgm:spPr/>
      <dgm:t>
        <a:bodyPr/>
        <a:lstStyle/>
        <a:p>
          <a:endParaRPr lang="en-US"/>
        </a:p>
      </dgm:t>
    </dgm:pt>
    <dgm:pt modelId="{18FC9A6B-8070-4475-9BC1-0BA7223B6EA4}" type="sibTrans" cxnId="{134BA0B6-2202-4C36-AA31-66320B3045A4}">
      <dgm:prSet/>
      <dgm:spPr/>
      <dgm:t>
        <a:bodyPr/>
        <a:lstStyle/>
        <a:p>
          <a:endParaRPr lang="en-US"/>
        </a:p>
      </dgm:t>
    </dgm:pt>
    <dgm:pt modelId="{CE074727-BD52-47AA-94A7-A49129EFCD80}" type="pres">
      <dgm:prSet presAssocID="{F2C3FDA4-6919-4A63-A5C9-D64B335EEB9C}" presName="cycle" presStyleCnt="0">
        <dgm:presLayoutVars>
          <dgm:dir/>
          <dgm:resizeHandles val="exact"/>
        </dgm:presLayoutVars>
      </dgm:prSet>
      <dgm:spPr/>
    </dgm:pt>
    <dgm:pt modelId="{89ED43E5-502F-46DA-B5F8-C9EE1CE3AE29}" type="pres">
      <dgm:prSet presAssocID="{2DB13660-191F-4650-85F5-88425B6CA427}" presName="node" presStyleLbl="node1" presStyleIdx="0" presStyleCnt="6">
        <dgm:presLayoutVars>
          <dgm:bulletEnabled val="1"/>
        </dgm:presLayoutVars>
      </dgm:prSet>
      <dgm:spPr/>
    </dgm:pt>
    <dgm:pt modelId="{78F8EC54-A197-47FC-A356-D6B9E1DE7D2E}" type="pres">
      <dgm:prSet presAssocID="{0271673B-57D7-46A5-8D9E-9BED2AA85FFA}" presName="sibTrans" presStyleLbl="sibTrans2D1" presStyleIdx="0" presStyleCnt="6"/>
      <dgm:spPr/>
    </dgm:pt>
    <dgm:pt modelId="{AC3FFC1E-6B26-4F96-B474-3DB38F0963B5}" type="pres">
      <dgm:prSet presAssocID="{0271673B-57D7-46A5-8D9E-9BED2AA85FFA}" presName="connectorText" presStyleLbl="sibTrans2D1" presStyleIdx="0" presStyleCnt="6"/>
      <dgm:spPr/>
    </dgm:pt>
    <dgm:pt modelId="{34410192-DC71-4DF2-96EE-0E1A837091D4}" type="pres">
      <dgm:prSet presAssocID="{DA50351F-BC5D-40A6-BFF6-952A2598FA82}" presName="node" presStyleLbl="node1" presStyleIdx="1" presStyleCnt="6">
        <dgm:presLayoutVars>
          <dgm:bulletEnabled val="1"/>
        </dgm:presLayoutVars>
      </dgm:prSet>
      <dgm:spPr/>
    </dgm:pt>
    <dgm:pt modelId="{684CD62A-AA0F-4239-AE52-C825ED03F5C4}" type="pres">
      <dgm:prSet presAssocID="{0EC37C1F-5B8C-4600-AE43-5007C588A83B}" presName="sibTrans" presStyleLbl="sibTrans2D1" presStyleIdx="1" presStyleCnt="6"/>
      <dgm:spPr/>
    </dgm:pt>
    <dgm:pt modelId="{05319669-8D72-4DAF-802B-540E36F8635A}" type="pres">
      <dgm:prSet presAssocID="{0EC37C1F-5B8C-4600-AE43-5007C588A83B}" presName="connectorText" presStyleLbl="sibTrans2D1" presStyleIdx="1" presStyleCnt="6"/>
      <dgm:spPr/>
    </dgm:pt>
    <dgm:pt modelId="{E8E13688-61BC-4275-AFCD-B5DDBE645BE0}" type="pres">
      <dgm:prSet presAssocID="{6C707F1D-4100-482D-9077-7AB60C967E0F}" presName="node" presStyleLbl="node1" presStyleIdx="2" presStyleCnt="6">
        <dgm:presLayoutVars>
          <dgm:bulletEnabled val="1"/>
        </dgm:presLayoutVars>
      </dgm:prSet>
      <dgm:spPr/>
    </dgm:pt>
    <dgm:pt modelId="{C40BA14D-F2A0-4F0B-B383-A4E7F8B0C938}" type="pres">
      <dgm:prSet presAssocID="{E9EDA57C-380C-4A25-9CD9-01B88B4530DF}" presName="sibTrans" presStyleLbl="sibTrans2D1" presStyleIdx="2" presStyleCnt="6"/>
      <dgm:spPr/>
    </dgm:pt>
    <dgm:pt modelId="{753EFDDD-C0F3-420D-879E-0866D8E10582}" type="pres">
      <dgm:prSet presAssocID="{E9EDA57C-380C-4A25-9CD9-01B88B4530DF}" presName="connectorText" presStyleLbl="sibTrans2D1" presStyleIdx="2" presStyleCnt="6"/>
      <dgm:spPr/>
    </dgm:pt>
    <dgm:pt modelId="{C3066E0F-4E0A-4186-A5F7-B28FCCF0AF04}" type="pres">
      <dgm:prSet presAssocID="{0C3BFD62-25D4-4E56-B326-9D4D5BF97040}" presName="node" presStyleLbl="node1" presStyleIdx="3" presStyleCnt="6">
        <dgm:presLayoutVars>
          <dgm:bulletEnabled val="1"/>
        </dgm:presLayoutVars>
      </dgm:prSet>
      <dgm:spPr/>
    </dgm:pt>
    <dgm:pt modelId="{9FD29D36-DDAB-4BD8-82CE-2A8B71CE121D}" type="pres">
      <dgm:prSet presAssocID="{56DC4EC8-0FF9-48FA-95F0-E66C9F31CAA5}" presName="sibTrans" presStyleLbl="sibTrans2D1" presStyleIdx="3" presStyleCnt="6"/>
      <dgm:spPr/>
    </dgm:pt>
    <dgm:pt modelId="{4409D463-5A1D-42D3-9D35-55C002CF2E62}" type="pres">
      <dgm:prSet presAssocID="{56DC4EC8-0FF9-48FA-95F0-E66C9F31CAA5}" presName="connectorText" presStyleLbl="sibTrans2D1" presStyleIdx="3" presStyleCnt="6"/>
      <dgm:spPr/>
    </dgm:pt>
    <dgm:pt modelId="{FC456594-01EB-48C3-BDF4-A0A50036D59D}" type="pres">
      <dgm:prSet presAssocID="{96238422-04AA-4687-B7B9-CC5B31E1E0FC}" presName="node" presStyleLbl="node1" presStyleIdx="4" presStyleCnt="6">
        <dgm:presLayoutVars>
          <dgm:bulletEnabled val="1"/>
        </dgm:presLayoutVars>
      </dgm:prSet>
      <dgm:spPr/>
    </dgm:pt>
    <dgm:pt modelId="{D1CE0C86-A45D-48BB-BBC4-CFE81F129739}" type="pres">
      <dgm:prSet presAssocID="{23D964F6-AB78-4271-85F6-6D8C457EBB2C}" presName="sibTrans" presStyleLbl="sibTrans2D1" presStyleIdx="4" presStyleCnt="6"/>
      <dgm:spPr/>
    </dgm:pt>
    <dgm:pt modelId="{06706F82-15AC-4C82-8E7E-C4CF93C8303F}" type="pres">
      <dgm:prSet presAssocID="{23D964F6-AB78-4271-85F6-6D8C457EBB2C}" presName="connectorText" presStyleLbl="sibTrans2D1" presStyleIdx="4" presStyleCnt="6"/>
      <dgm:spPr/>
    </dgm:pt>
    <dgm:pt modelId="{8397CDA0-6624-45E8-B7B1-6FC072BDC9FF}" type="pres">
      <dgm:prSet presAssocID="{5EE98C72-A22E-460D-ACB1-CD35FE111723}" presName="node" presStyleLbl="node1" presStyleIdx="5" presStyleCnt="6">
        <dgm:presLayoutVars>
          <dgm:bulletEnabled val="1"/>
        </dgm:presLayoutVars>
      </dgm:prSet>
      <dgm:spPr/>
    </dgm:pt>
    <dgm:pt modelId="{77203E3C-C791-42A4-AF24-237662F576D0}" type="pres">
      <dgm:prSet presAssocID="{18FC9A6B-8070-4475-9BC1-0BA7223B6EA4}" presName="sibTrans" presStyleLbl="sibTrans2D1" presStyleIdx="5" presStyleCnt="6"/>
      <dgm:spPr/>
    </dgm:pt>
    <dgm:pt modelId="{757C514F-2C3B-45F9-8C22-54B2D3ECAF93}" type="pres">
      <dgm:prSet presAssocID="{18FC9A6B-8070-4475-9BC1-0BA7223B6EA4}" presName="connectorText" presStyleLbl="sibTrans2D1" presStyleIdx="5" presStyleCnt="6"/>
      <dgm:spPr/>
    </dgm:pt>
  </dgm:ptLst>
  <dgm:cxnLst>
    <dgm:cxn modelId="{6147C207-EA7D-4DF1-B30B-8FAFF37759D6}" type="presOf" srcId="{23D964F6-AB78-4271-85F6-6D8C457EBB2C}" destId="{D1CE0C86-A45D-48BB-BBC4-CFE81F129739}" srcOrd="0" destOrd="0" presId="urn:microsoft.com/office/officeart/2005/8/layout/cycle2"/>
    <dgm:cxn modelId="{A8DAF60F-8D70-43E8-9FD5-F1B593DBBF69}" type="presOf" srcId="{E9EDA57C-380C-4A25-9CD9-01B88B4530DF}" destId="{C40BA14D-F2A0-4F0B-B383-A4E7F8B0C938}" srcOrd="0" destOrd="0" presId="urn:microsoft.com/office/officeart/2005/8/layout/cycle2"/>
    <dgm:cxn modelId="{77AFFC14-7AAF-4E0B-9B88-144FE6AB7900}" type="presOf" srcId="{2DB13660-191F-4650-85F5-88425B6CA427}" destId="{89ED43E5-502F-46DA-B5F8-C9EE1CE3AE29}" srcOrd="0" destOrd="0" presId="urn:microsoft.com/office/officeart/2005/8/layout/cycle2"/>
    <dgm:cxn modelId="{4F553B19-CE2C-4A25-BF98-631DBB00FAE5}" type="presOf" srcId="{F2C3FDA4-6919-4A63-A5C9-D64B335EEB9C}" destId="{CE074727-BD52-47AA-94A7-A49129EFCD80}" srcOrd="0" destOrd="0" presId="urn:microsoft.com/office/officeart/2005/8/layout/cycle2"/>
    <dgm:cxn modelId="{B7EDE51E-83A5-425F-B0E5-6A165104C439}" srcId="{F2C3FDA4-6919-4A63-A5C9-D64B335EEB9C}" destId="{2DB13660-191F-4650-85F5-88425B6CA427}" srcOrd="0" destOrd="0" parTransId="{37563368-D213-4726-BAFC-2EBBBCDC3F78}" sibTransId="{0271673B-57D7-46A5-8D9E-9BED2AA85FFA}"/>
    <dgm:cxn modelId="{0657122A-90B3-440D-AB8B-C4B19E0FD08A}" type="presOf" srcId="{0EC37C1F-5B8C-4600-AE43-5007C588A83B}" destId="{05319669-8D72-4DAF-802B-540E36F8635A}" srcOrd="1" destOrd="0" presId="urn:microsoft.com/office/officeart/2005/8/layout/cycle2"/>
    <dgm:cxn modelId="{8559CD35-7A30-4A14-8F45-78773CAB8EC1}" type="presOf" srcId="{0EC37C1F-5B8C-4600-AE43-5007C588A83B}" destId="{684CD62A-AA0F-4239-AE52-C825ED03F5C4}" srcOrd="0" destOrd="0" presId="urn:microsoft.com/office/officeart/2005/8/layout/cycle2"/>
    <dgm:cxn modelId="{0E947836-0B9A-4503-B689-7E282F38E878}" type="presOf" srcId="{DA50351F-BC5D-40A6-BFF6-952A2598FA82}" destId="{34410192-DC71-4DF2-96EE-0E1A837091D4}" srcOrd="0" destOrd="0" presId="urn:microsoft.com/office/officeart/2005/8/layout/cycle2"/>
    <dgm:cxn modelId="{09F8175E-4298-485A-BC1A-E68291C332B2}" type="presOf" srcId="{96238422-04AA-4687-B7B9-CC5B31E1E0FC}" destId="{FC456594-01EB-48C3-BDF4-A0A50036D59D}" srcOrd="0" destOrd="0" presId="urn:microsoft.com/office/officeart/2005/8/layout/cycle2"/>
    <dgm:cxn modelId="{C954D249-5C5A-4EC7-BF48-D37B65D54474}" type="presOf" srcId="{6C707F1D-4100-482D-9077-7AB60C967E0F}" destId="{E8E13688-61BC-4275-AFCD-B5DDBE645BE0}" srcOrd="0" destOrd="0" presId="urn:microsoft.com/office/officeart/2005/8/layout/cycle2"/>
    <dgm:cxn modelId="{D1C13F54-2BD8-45CD-9640-307CFCC4354A}" type="presOf" srcId="{23D964F6-AB78-4271-85F6-6D8C457EBB2C}" destId="{06706F82-15AC-4C82-8E7E-C4CF93C8303F}" srcOrd="1" destOrd="0" presId="urn:microsoft.com/office/officeart/2005/8/layout/cycle2"/>
    <dgm:cxn modelId="{EEBAA577-E887-462B-A9E0-68E71087765D}" srcId="{F2C3FDA4-6919-4A63-A5C9-D64B335EEB9C}" destId="{DA50351F-BC5D-40A6-BFF6-952A2598FA82}" srcOrd="1" destOrd="0" parTransId="{18A0EEA7-70E1-43C7-860C-9A40B638A57F}" sibTransId="{0EC37C1F-5B8C-4600-AE43-5007C588A83B}"/>
    <dgm:cxn modelId="{B1EBD294-0E6A-4A0A-8D97-87F3EEFD2248}" type="presOf" srcId="{18FC9A6B-8070-4475-9BC1-0BA7223B6EA4}" destId="{757C514F-2C3B-45F9-8C22-54B2D3ECAF93}" srcOrd="1" destOrd="0" presId="urn:microsoft.com/office/officeart/2005/8/layout/cycle2"/>
    <dgm:cxn modelId="{4B909C99-E183-404C-BBF2-E116CB57E810}" type="presOf" srcId="{56DC4EC8-0FF9-48FA-95F0-E66C9F31CAA5}" destId="{9FD29D36-DDAB-4BD8-82CE-2A8B71CE121D}" srcOrd="0" destOrd="0" presId="urn:microsoft.com/office/officeart/2005/8/layout/cycle2"/>
    <dgm:cxn modelId="{B359509A-7071-497A-ADE7-AD5905094892}" type="presOf" srcId="{18FC9A6B-8070-4475-9BC1-0BA7223B6EA4}" destId="{77203E3C-C791-42A4-AF24-237662F576D0}" srcOrd="0" destOrd="0" presId="urn:microsoft.com/office/officeart/2005/8/layout/cycle2"/>
    <dgm:cxn modelId="{F0EB49A1-E3E1-4751-8A57-25102C7257F4}" type="presOf" srcId="{56DC4EC8-0FF9-48FA-95F0-E66C9F31CAA5}" destId="{4409D463-5A1D-42D3-9D35-55C002CF2E62}" srcOrd="1" destOrd="0" presId="urn:microsoft.com/office/officeart/2005/8/layout/cycle2"/>
    <dgm:cxn modelId="{84A85CB2-C464-4A27-B69F-374C9106E77C}" type="presOf" srcId="{5EE98C72-A22E-460D-ACB1-CD35FE111723}" destId="{8397CDA0-6624-45E8-B7B1-6FC072BDC9FF}" srcOrd="0" destOrd="0" presId="urn:microsoft.com/office/officeart/2005/8/layout/cycle2"/>
    <dgm:cxn modelId="{A33A50B3-D307-4AA1-80BF-0F42BBFA5968}" srcId="{F2C3FDA4-6919-4A63-A5C9-D64B335EEB9C}" destId="{96238422-04AA-4687-B7B9-CC5B31E1E0FC}" srcOrd="4" destOrd="0" parTransId="{5AE4FCBD-EC7C-4B82-872B-2DA56F5A5BAD}" sibTransId="{23D964F6-AB78-4271-85F6-6D8C457EBB2C}"/>
    <dgm:cxn modelId="{134BA0B6-2202-4C36-AA31-66320B3045A4}" srcId="{F2C3FDA4-6919-4A63-A5C9-D64B335EEB9C}" destId="{5EE98C72-A22E-460D-ACB1-CD35FE111723}" srcOrd="5" destOrd="0" parTransId="{84C8E618-7CCF-49BF-B746-64E4D3E65443}" sibTransId="{18FC9A6B-8070-4475-9BC1-0BA7223B6EA4}"/>
    <dgm:cxn modelId="{D22494C8-25E0-4DEF-B368-29FC31469F87}" type="presOf" srcId="{0C3BFD62-25D4-4E56-B326-9D4D5BF97040}" destId="{C3066E0F-4E0A-4186-A5F7-B28FCCF0AF04}" srcOrd="0" destOrd="0" presId="urn:microsoft.com/office/officeart/2005/8/layout/cycle2"/>
    <dgm:cxn modelId="{B693CBD2-64E2-4A09-9E40-ACEBA623B783}" type="presOf" srcId="{E9EDA57C-380C-4A25-9CD9-01B88B4530DF}" destId="{753EFDDD-C0F3-420D-879E-0866D8E10582}" srcOrd="1" destOrd="0" presId="urn:microsoft.com/office/officeart/2005/8/layout/cycle2"/>
    <dgm:cxn modelId="{DB3A38DC-1310-414B-9713-6E4ADE716486}" srcId="{F2C3FDA4-6919-4A63-A5C9-D64B335EEB9C}" destId="{0C3BFD62-25D4-4E56-B326-9D4D5BF97040}" srcOrd="3" destOrd="0" parTransId="{F2944493-E53C-4BDB-8ACC-11B33E03876B}" sibTransId="{56DC4EC8-0FF9-48FA-95F0-E66C9F31CAA5}"/>
    <dgm:cxn modelId="{62FCCFDC-A86C-4E0E-B0B9-AAB53CC2CC88}" type="presOf" srcId="{0271673B-57D7-46A5-8D9E-9BED2AA85FFA}" destId="{AC3FFC1E-6B26-4F96-B474-3DB38F0963B5}" srcOrd="1" destOrd="0" presId="urn:microsoft.com/office/officeart/2005/8/layout/cycle2"/>
    <dgm:cxn modelId="{CCE8C5E3-A2CF-4F71-9FBF-90573DA6549B}" type="presOf" srcId="{0271673B-57D7-46A5-8D9E-9BED2AA85FFA}" destId="{78F8EC54-A197-47FC-A356-D6B9E1DE7D2E}" srcOrd="0" destOrd="0" presId="urn:microsoft.com/office/officeart/2005/8/layout/cycle2"/>
    <dgm:cxn modelId="{B04BC2F6-5F1C-4545-9DC9-5B76932A208F}" srcId="{F2C3FDA4-6919-4A63-A5C9-D64B335EEB9C}" destId="{6C707F1D-4100-482D-9077-7AB60C967E0F}" srcOrd="2" destOrd="0" parTransId="{F5B257A2-164B-4832-8EE4-AB5D37DE9086}" sibTransId="{E9EDA57C-380C-4A25-9CD9-01B88B4530DF}"/>
    <dgm:cxn modelId="{756AF816-AC20-48D1-936F-A4BD95B951CE}" type="presParOf" srcId="{CE074727-BD52-47AA-94A7-A49129EFCD80}" destId="{89ED43E5-502F-46DA-B5F8-C9EE1CE3AE29}" srcOrd="0" destOrd="0" presId="urn:microsoft.com/office/officeart/2005/8/layout/cycle2"/>
    <dgm:cxn modelId="{7A558B40-5757-458B-86BC-151210EF1CD4}" type="presParOf" srcId="{CE074727-BD52-47AA-94A7-A49129EFCD80}" destId="{78F8EC54-A197-47FC-A356-D6B9E1DE7D2E}" srcOrd="1" destOrd="0" presId="urn:microsoft.com/office/officeart/2005/8/layout/cycle2"/>
    <dgm:cxn modelId="{461C3B0E-5AAC-484F-BDBC-0C9CF47D541C}" type="presParOf" srcId="{78F8EC54-A197-47FC-A356-D6B9E1DE7D2E}" destId="{AC3FFC1E-6B26-4F96-B474-3DB38F0963B5}" srcOrd="0" destOrd="0" presId="urn:microsoft.com/office/officeart/2005/8/layout/cycle2"/>
    <dgm:cxn modelId="{3CD1F745-57AE-4778-BF32-D21BAB68AAE7}" type="presParOf" srcId="{CE074727-BD52-47AA-94A7-A49129EFCD80}" destId="{34410192-DC71-4DF2-96EE-0E1A837091D4}" srcOrd="2" destOrd="0" presId="urn:microsoft.com/office/officeart/2005/8/layout/cycle2"/>
    <dgm:cxn modelId="{88181EA9-603B-4FDF-AB2D-B2CC9714B24C}" type="presParOf" srcId="{CE074727-BD52-47AA-94A7-A49129EFCD80}" destId="{684CD62A-AA0F-4239-AE52-C825ED03F5C4}" srcOrd="3" destOrd="0" presId="urn:microsoft.com/office/officeart/2005/8/layout/cycle2"/>
    <dgm:cxn modelId="{CA1E83EF-18F1-4D05-A8ED-AF5E134791A1}" type="presParOf" srcId="{684CD62A-AA0F-4239-AE52-C825ED03F5C4}" destId="{05319669-8D72-4DAF-802B-540E36F8635A}" srcOrd="0" destOrd="0" presId="urn:microsoft.com/office/officeart/2005/8/layout/cycle2"/>
    <dgm:cxn modelId="{9B494886-A5BD-44FD-B617-A39780AF876F}" type="presParOf" srcId="{CE074727-BD52-47AA-94A7-A49129EFCD80}" destId="{E8E13688-61BC-4275-AFCD-B5DDBE645BE0}" srcOrd="4" destOrd="0" presId="urn:microsoft.com/office/officeart/2005/8/layout/cycle2"/>
    <dgm:cxn modelId="{5225EC5D-2BF2-472E-9691-3AB29CB8478B}" type="presParOf" srcId="{CE074727-BD52-47AA-94A7-A49129EFCD80}" destId="{C40BA14D-F2A0-4F0B-B383-A4E7F8B0C938}" srcOrd="5" destOrd="0" presId="urn:microsoft.com/office/officeart/2005/8/layout/cycle2"/>
    <dgm:cxn modelId="{CF2F3B46-022D-4DD6-9747-2AFD378F4EFA}" type="presParOf" srcId="{C40BA14D-F2A0-4F0B-B383-A4E7F8B0C938}" destId="{753EFDDD-C0F3-420D-879E-0866D8E10582}" srcOrd="0" destOrd="0" presId="urn:microsoft.com/office/officeart/2005/8/layout/cycle2"/>
    <dgm:cxn modelId="{E2D27D71-4096-4ABD-A454-456AEC0AA9E8}" type="presParOf" srcId="{CE074727-BD52-47AA-94A7-A49129EFCD80}" destId="{C3066E0F-4E0A-4186-A5F7-B28FCCF0AF04}" srcOrd="6" destOrd="0" presId="urn:microsoft.com/office/officeart/2005/8/layout/cycle2"/>
    <dgm:cxn modelId="{2C5243D6-3F3C-4369-8C4A-853636072754}" type="presParOf" srcId="{CE074727-BD52-47AA-94A7-A49129EFCD80}" destId="{9FD29D36-DDAB-4BD8-82CE-2A8B71CE121D}" srcOrd="7" destOrd="0" presId="urn:microsoft.com/office/officeart/2005/8/layout/cycle2"/>
    <dgm:cxn modelId="{4F73C025-78E2-4FEB-AE05-7348E4786376}" type="presParOf" srcId="{9FD29D36-DDAB-4BD8-82CE-2A8B71CE121D}" destId="{4409D463-5A1D-42D3-9D35-55C002CF2E62}" srcOrd="0" destOrd="0" presId="urn:microsoft.com/office/officeart/2005/8/layout/cycle2"/>
    <dgm:cxn modelId="{605BD41E-60FF-47B3-8534-48E585C660C6}" type="presParOf" srcId="{CE074727-BD52-47AA-94A7-A49129EFCD80}" destId="{FC456594-01EB-48C3-BDF4-A0A50036D59D}" srcOrd="8" destOrd="0" presId="urn:microsoft.com/office/officeart/2005/8/layout/cycle2"/>
    <dgm:cxn modelId="{B1734C21-2470-4D4D-8A9F-0F29D12797F4}" type="presParOf" srcId="{CE074727-BD52-47AA-94A7-A49129EFCD80}" destId="{D1CE0C86-A45D-48BB-BBC4-CFE81F129739}" srcOrd="9" destOrd="0" presId="urn:microsoft.com/office/officeart/2005/8/layout/cycle2"/>
    <dgm:cxn modelId="{F4903ECA-B961-481A-B8DE-31B58DAB12EF}" type="presParOf" srcId="{D1CE0C86-A45D-48BB-BBC4-CFE81F129739}" destId="{06706F82-15AC-4C82-8E7E-C4CF93C8303F}" srcOrd="0" destOrd="0" presId="urn:microsoft.com/office/officeart/2005/8/layout/cycle2"/>
    <dgm:cxn modelId="{E1B33045-5A8E-4E9F-9C53-1859C0972D32}" type="presParOf" srcId="{CE074727-BD52-47AA-94A7-A49129EFCD80}" destId="{8397CDA0-6624-45E8-B7B1-6FC072BDC9FF}" srcOrd="10" destOrd="0" presId="urn:microsoft.com/office/officeart/2005/8/layout/cycle2"/>
    <dgm:cxn modelId="{99C222F2-02DE-48FA-8E78-1B7280A1389A}" type="presParOf" srcId="{CE074727-BD52-47AA-94A7-A49129EFCD80}" destId="{77203E3C-C791-42A4-AF24-237662F576D0}" srcOrd="11" destOrd="0" presId="urn:microsoft.com/office/officeart/2005/8/layout/cycle2"/>
    <dgm:cxn modelId="{B677527D-BFFB-447E-96D0-B810E7126614}" type="presParOf" srcId="{77203E3C-C791-42A4-AF24-237662F576D0}" destId="{757C514F-2C3B-45F9-8C22-54B2D3ECAF9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4B08B3-59AB-4E95-A08E-DD5385201DA1}">
      <dsp:nvSpPr>
        <dsp:cNvPr id="0" name=""/>
        <dsp:cNvSpPr/>
      </dsp:nvSpPr>
      <dsp:spPr>
        <a:xfrm>
          <a:off x="3212591" y="0"/>
          <a:ext cx="3212592" cy="2209800"/>
        </a:xfrm>
        <a:prstGeom prst="trapezoid">
          <a:avLst>
            <a:gd name="adj" fmla="val 7269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FTA Award</a:t>
          </a:r>
        </a:p>
      </dsp:txBody>
      <dsp:txXfrm>
        <a:off x="3212591" y="0"/>
        <a:ext cx="3212592" cy="2209800"/>
      </dsp:txXfrm>
    </dsp:sp>
    <dsp:sp modelId="{EE3D8121-53BA-4DA1-9EA5-16F0358839C7}">
      <dsp:nvSpPr>
        <dsp:cNvPr id="0" name=""/>
        <dsp:cNvSpPr/>
      </dsp:nvSpPr>
      <dsp:spPr>
        <a:xfrm>
          <a:off x="1606295" y="2209800"/>
          <a:ext cx="6425184" cy="2209800"/>
        </a:xfrm>
        <a:prstGeom prst="trapezoid">
          <a:avLst>
            <a:gd name="adj" fmla="val 7269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Annual Apportionment</a:t>
          </a:r>
        </a:p>
      </dsp:txBody>
      <dsp:txXfrm>
        <a:off x="2730703" y="2209800"/>
        <a:ext cx="4176369" cy="2209800"/>
      </dsp:txXfrm>
    </dsp:sp>
    <dsp:sp modelId="{D25802C7-EB11-4229-BF65-7C3B147E5657}">
      <dsp:nvSpPr>
        <dsp:cNvPr id="0" name=""/>
        <dsp:cNvSpPr/>
      </dsp:nvSpPr>
      <dsp:spPr>
        <a:xfrm>
          <a:off x="0" y="4419600"/>
          <a:ext cx="9637776" cy="2209800"/>
        </a:xfrm>
        <a:prstGeom prst="trapezoid">
          <a:avLst>
            <a:gd name="adj" fmla="val 7269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Individual ALDOT Projects</a:t>
          </a:r>
        </a:p>
      </dsp:txBody>
      <dsp:txXfrm>
        <a:off x="1686610" y="4419600"/>
        <a:ext cx="6264554" cy="22098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FA009-76CF-41DF-9FEB-632ED9B682D0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618D9-B492-47C5-8DD1-3DB50E0703CE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ALDOT planned to select 4 or 5 organizations (at random) to perform an onsite audit on.</a:t>
          </a:r>
        </a:p>
      </dsp:txBody>
      <dsp:txXfrm>
        <a:off x="0" y="2703"/>
        <a:ext cx="6900512" cy="1843578"/>
      </dsp:txXfrm>
    </dsp:sp>
    <dsp:sp modelId="{8B115C0F-18BD-4875-B579-38EEF51589AB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196E7F-7267-4E6D-B4F9-BEB88FCB653F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3 of the organization's invoices would be selected for an audit. Sample may be expanded. </a:t>
          </a:r>
        </a:p>
      </dsp:txBody>
      <dsp:txXfrm>
        <a:off x="0" y="1846281"/>
        <a:ext cx="6900512" cy="1843578"/>
      </dsp:txXfrm>
    </dsp:sp>
    <dsp:sp modelId="{4D1DC2B4-F9E9-476D-82B4-61680FADF82C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6358B-6269-4F0C-9828-FA83B76178E9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The audit would consist of reviewing backup documentation and cancelled checks, and cost calculations for the invoices</a:t>
          </a:r>
        </a:p>
      </dsp:txBody>
      <dsp:txXfrm>
        <a:off x="0" y="3689859"/>
        <a:ext cx="6900512" cy="184357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85D46-FFBB-4758-98E7-7C84FB9BDD40}">
      <dsp:nvSpPr>
        <dsp:cNvPr id="0" name=""/>
        <dsp:cNvSpPr/>
      </dsp:nvSpPr>
      <dsp:spPr>
        <a:xfrm>
          <a:off x="0" y="56885"/>
          <a:ext cx="5508710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Paperless</a:t>
          </a:r>
        </a:p>
      </dsp:txBody>
      <dsp:txXfrm>
        <a:off x="30442" y="87327"/>
        <a:ext cx="5447826" cy="562726"/>
      </dsp:txXfrm>
    </dsp:sp>
    <dsp:sp modelId="{9DD80208-0CD4-49A1-9D66-9CDEC42A0D8B}">
      <dsp:nvSpPr>
        <dsp:cNvPr id="0" name=""/>
        <dsp:cNvSpPr/>
      </dsp:nvSpPr>
      <dsp:spPr>
        <a:xfrm>
          <a:off x="0" y="680495"/>
          <a:ext cx="550871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902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TMS</a:t>
          </a:r>
        </a:p>
      </dsp:txBody>
      <dsp:txXfrm>
        <a:off x="0" y="680495"/>
        <a:ext cx="5508710" cy="430560"/>
      </dsp:txXfrm>
    </dsp:sp>
    <dsp:sp modelId="{C9AF13CB-CC9B-49A6-92C8-4BDFF254AE6C}">
      <dsp:nvSpPr>
        <dsp:cNvPr id="0" name=""/>
        <dsp:cNvSpPr/>
      </dsp:nvSpPr>
      <dsp:spPr>
        <a:xfrm>
          <a:off x="0" y="1111055"/>
          <a:ext cx="5508710" cy="62361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Automated</a:t>
          </a:r>
        </a:p>
      </dsp:txBody>
      <dsp:txXfrm>
        <a:off x="30442" y="1141497"/>
        <a:ext cx="5447826" cy="562726"/>
      </dsp:txXfrm>
    </dsp:sp>
    <dsp:sp modelId="{D2CD9FD7-5E35-4E6C-993F-72D0D30BA0B4}">
      <dsp:nvSpPr>
        <dsp:cNvPr id="0" name=""/>
        <dsp:cNvSpPr/>
      </dsp:nvSpPr>
      <dsp:spPr>
        <a:xfrm>
          <a:off x="0" y="1734665"/>
          <a:ext cx="5508710" cy="137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902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Agency Profile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Continuous &amp; Complete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Upload Backup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Audit Ready</a:t>
          </a:r>
        </a:p>
      </dsp:txBody>
      <dsp:txXfrm>
        <a:off x="0" y="1734665"/>
        <a:ext cx="5508710" cy="1372410"/>
      </dsp:txXfrm>
    </dsp:sp>
    <dsp:sp modelId="{9302EB2B-6BAB-4173-ABC0-C4F7400345CF}">
      <dsp:nvSpPr>
        <dsp:cNvPr id="0" name=""/>
        <dsp:cNvSpPr/>
      </dsp:nvSpPr>
      <dsp:spPr>
        <a:xfrm>
          <a:off x="0" y="3107076"/>
          <a:ext cx="5508710" cy="62361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Statistics</a:t>
          </a:r>
        </a:p>
      </dsp:txBody>
      <dsp:txXfrm>
        <a:off x="30442" y="3137518"/>
        <a:ext cx="5447826" cy="562726"/>
      </dsp:txXfrm>
    </dsp:sp>
    <dsp:sp modelId="{A17C4F53-A172-4A80-B4A0-61207A7E33D5}">
      <dsp:nvSpPr>
        <dsp:cNvPr id="0" name=""/>
        <dsp:cNvSpPr/>
      </dsp:nvSpPr>
      <dsp:spPr>
        <a:xfrm>
          <a:off x="0" y="3730686"/>
          <a:ext cx="5508710" cy="1722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902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Flags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Compliance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Reports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Vehicles and Costs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Benchmarks and Averages</a:t>
          </a:r>
        </a:p>
      </dsp:txBody>
      <dsp:txXfrm>
        <a:off x="0" y="3730686"/>
        <a:ext cx="5508710" cy="1722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0F8BDB-176A-4DE7-B3FB-7612A96CC32B}">
      <dsp:nvSpPr>
        <dsp:cNvPr id="0" name=""/>
        <dsp:cNvSpPr/>
      </dsp:nvSpPr>
      <dsp:spPr>
        <a:xfrm>
          <a:off x="1121" y="3770228"/>
          <a:ext cx="1454004" cy="72700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AL-2019-016</a:t>
          </a:r>
        </a:p>
      </dsp:txBody>
      <dsp:txXfrm>
        <a:off x="22414" y="3791521"/>
        <a:ext cx="1411418" cy="684416"/>
      </dsp:txXfrm>
    </dsp:sp>
    <dsp:sp modelId="{C9F35531-E94D-47FD-875B-F6DD9B27CB7A}">
      <dsp:nvSpPr>
        <dsp:cNvPr id="0" name=""/>
        <dsp:cNvSpPr/>
      </dsp:nvSpPr>
      <dsp:spPr>
        <a:xfrm rot="19457599">
          <a:off x="1387805" y="3914795"/>
          <a:ext cx="716244" cy="19841"/>
        </a:xfrm>
        <a:custGeom>
          <a:avLst/>
          <a:gdLst/>
          <a:ahLst/>
          <a:cxnLst/>
          <a:rect l="0" t="0" r="0" b="0"/>
          <a:pathLst>
            <a:path>
              <a:moveTo>
                <a:pt x="0" y="9920"/>
              </a:moveTo>
              <a:lnTo>
                <a:pt x="716244" y="99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28021" y="3906809"/>
        <a:ext cx="35812" cy="35812"/>
      </dsp:txXfrm>
    </dsp:sp>
    <dsp:sp modelId="{9C0146ED-A3FC-419F-AC80-C909132178A5}">
      <dsp:nvSpPr>
        <dsp:cNvPr id="0" name=""/>
        <dsp:cNvSpPr/>
      </dsp:nvSpPr>
      <dsp:spPr>
        <a:xfrm>
          <a:off x="2036728" y="3352201"/>
          <a:ext cx="1454004" cy="72700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Project 1 (Rural)</a:t>
          </a:r>
        </a:p>
      </dsp:txBody>
      <dsp:txXfrm>
        <a:off x="2058021" y="3373494"/>
        <a:ext cx="1411418" cy="684416"/>
      </dsp:txXfrm>
    </dsp:sp>
    <dsp:sp modelId="{9CEEA880-B852-4528-95A0-FA824D0E449C}">
      <dsp:nvSpPr>
        <dsp:cNvPr id="0" name=""/>
        <dsp:cNvSpPr/>
      </dsp:nvSpPr>
      <dsp:spPr>
        <a:xfrm rot="19457599">
          <a:off x="3423411" y="3496769"/>
          <a:ext cx="716244" cy="19841"/>
        </a:xfrm>
        <a:custGeom>
          <a:avLst/>
          <a:gdLst/>
          <a:ahLst/>
          <a:cxnLst/>
          <a:rect l="0" t="0" r="0" b="0"/>
          <a:pathLst>
            <a:path>
              <a:moveTo>
                <a:pt x="0" y="9920"/>
              </a:moveTo>
              <a:lnTo>
                <a:pt x="716244" y="99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63628" y="3488783"/>
        <a:ext cx="35812" cy="35812"/>
      </dsp:txXfrm>
    </dsp:sp>
    <dsp:sp modelId="{D966BAB8-E467-4C2D-8E47-76C63CCE78CA}">
      <dsp:nvSpPr>
        <dsp:cNvPr id="0" name=""/>
        <dsp:cNvSpPr/>
      </dsp:nvSpPr>
      <dsp:spPr>
        <a:xfrm>
          <a:off x="4072335" y="2934175"/>
          <a:ext cx="1454004" cy="72700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2017</a:t>
          </a:r>
        </a:p>
      </dsp:txBody>
      <dsp:txXfrm>
        <a:off x="4093628" y="2955468"/>
        <a:ext cx="1411418" cy="684416"/>
      </dsp:txXfrm>
    </dsp:sp>
    <dsp:sp modelId="{CC64FB3C-7F5E-41E8-A18E-41EFFC82FBF4}">
      <dsp:nvSpPr>
        <dsp:cNvPr id="0" name=""/>
        <dsp:cNvSpPr/>
      </dsp:nvSpPr>
      <dsp:spPr>
        <a:xfrm rot="16983315">
          <a:off x="4529787" y="2033676"/>
          <a:ext cx="2574707" cy="19841"/>
        </a:xfrm>
        <a:custGeom>
          <a:avLst/>
          <a:gdLst/>
          <a:ahLst/>
          <a:cxnLst/>
          <a:rect l="0" t="0" r="0" b="0"/>
          <a:pathLst>
            <a:path>
              <a:moveTo>
                <a:pt x="0" y="9920"/>
              </a:moveTo>
              <a:lnTo>
                <a:pt x="2574707" y="99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5752773" y="1979229"/>
        <a:ext cx="128735" cy="128735"/>
      </dsp:txXfrm>
    </dsp:sp>
    <dsp:sp modelId="{290D9B9B-BE63-4EFC-BA22-530692FAC907}">
      <dsp:nvSpPr>
        <dsp:cNvPr id="0" name=""/>
        <dsp:cNvSpPr/>
      </dsp:nvSpPr>
      <dsp:spPr>
        <a:xfrm>
          <a:off x="6107941" y="426016"/>
          <a:ext cx="1454004" cy="72700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JARC (50/50)</a:t>
          </a:r>
        </a:p>
      </dsp:txBody>
      <dsp:txXfrm>
        <a:off x="6129234" y="447309"/>
        <a:ext cx="1411418" cy="684416"/>
      </dsp:txXfrm>
    </dsp:sp>
    <dsp:sp modelId="{B9693C6B-2643-40D1-823D-9D2286FC1701}">
      <dsp:nvSpPr>
        <dsp:cNvPr id="0" name=""/>
        <dsp:cNvSpPr/>
      </dsp:nvSpPr>
      <dsp:spPr>
        <a:xfrm rot="17350740">
          <a:off x="4931957" y="2451703"/>
          <a:ext cx="1770366" cy="19841"/>
        </a:xfrm>
        <a:custGeom>
          <a:avLst/>
          <a:gdLst/>
          <a:ahLst/>
          <a:cxnLst/>
          <a:rect l="0" t="0" r="0" b="0"/>
          <a:pathLst>
            <a:path>
              <a:moveTo>
                <a:pt x="0" y="9920"/>
              </a:moveTo>
              <a:lnTo>
                <a:pt x="1770366" y="99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5772881" y="2417364"/>
        <a:ext cx="88518" cy="88518"/>
      </dsp:txXfrm>
    </dsp:sp>
    <dsp:sp modelId="{159F9E4D-EF0E-4935-B2DE-CF49FC4796A7}">
      <dsp:nvSpPr>
        <dsp:cNvPr id="0" name=""/>
        <dsp:cNvSpPr/>
      </dsp:nvSpPr>
      <dsp:spPr>
        <a:xfrm>
          <a:off x="6107941" y="1262069"/>
          <a:ext cx="1454004" cy="72700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JARC (80/20)</a:t>
          </a:r>
        </a:p>
      </dsp:txBody>
      <dsp:txXfrm>
        <a:off x="6129234" y="1283362"/>
        <a:ext cx="1411418" cy="684416"/>
      </dsp:txXfrm>
    </dsp:sp>
    <dsp:sp modelId="{C25042FC-B908-422E-8963-4F6AD36B4440}">
      <dsp:nvSpPr>
        <dsp:cNvPr id="0" name=""/>
        <dsp:cNvSpPr/>
      </dsp:nvSpPr>
      <dsp:spPr>
        <a:xfrm rot="18289469">
          <a:off x="5307914" y="2869729"/>
          <a:ext cx="1018452" cy="19841"/>
        </a:xfrm>
        <a:custGeom>
          <a:avLst/>
          <a:gdLst/>
          <a:ahLst/>
          <a:cxnLst/>
          <a:rect l="0" t="0" r="0" b="0"/>
          <a:pathLst>
            <a:path>
              <a:moveTo>
                <a:pt x="0" y="9920"/>
              </a:moveTo>
              <a:lnTo>
                <a:pt x="1018452" y="99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91679" y="2854188"/>
        <a:ext cx="50922" cy="50922"/>
      </dsp:txXfrm>
    </dsp:sp>
    <dsp:sp modelId="{69B9F047-AB6D-43D3-B168-700B198C8F76}">
      <dsp:nvSpPr>
        <dsp:cNvPr id="0" name=""/>
        <dsp:cNvSpPr/>
      </dsp:nvSpPr>
      <dsp:spPr>
        <a:xfrm>
          <a:off x="6107941" y="2098122"/>
          <a:ext cx="1454004" cy="72700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State Admin</a:t>
          </a:r>
        </a:p>
      </dsp:txBody>
      <dsp:txXfrm>
        <a:off x="6129234" y="2119415"/>
        <a:ext cx="1411418" cy="684416"/>
      </dsp:txXfrm>
    </dsp:sp>
    <dsp:sp modelId="{44879375-343E-4DA3-9580-FEF3B5331E34}">
      <dsp:nvSpPr>
        <dsp:cNvPr id="0" name=""/>
        <dsp:cNvSpPr/>
      </dsp:nvSpPr>
      <dsp:spPr>
        <a:xfrm>
          <a:off x="5526340" y="3287755"/>
          <a:ext cx="581601" cy="19841"/>
        </a:xfrm>
        <a:custGeom>
          <a:avLst/>
          <a:gdLst/>
          <a:ahLst/>
          <a:cxnLst/>
          <a:rect l="0" t="0" r="0" b="0"/>
          <a:pathLst>
            <a:path>
              <a:moveTo>
                <a:pt x="0" y="9920"/>
              </a:moveTo>
              <a:lnTo>
                <a:pt x="581601" y="99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02600" y="3283136"/>
        <a:ext cx="29080" cy="29080"/>
      </dsp:txXfrm>
    </dsp:sp>
    <dsp:sp modelId="{700877DD-7554-4BA7-9DBE-97837A027F17}">
      <dsp:nvSpPr>
        <dsp:cNvPr id="0" name=""/>
        <dsp:cNvSpPr/>
      </dsp:nvSpPr>
      <dsp:spPr>
        <a:xfrm>
          <a:off x="6107941" y="2934175"/>
          <a:ext cx="1454004" cy="72700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Supp. Eq.</a:t>
          </a:r>
        </a:p>
      </dsp:txBody>
      <dsp:txXfrm>
        <a:off x="6129234" y="2955468"/>
        <a:ext cx="1411418" cy="684416"/>
      </dsp:txXfrm>
    </dsp:sp>
    <dsp:sp modelId="{191C13B7-FB41-4CAD-B6E4-91C96B40A0E7}">
      <dsp:nvSpPr>
        <dsp:cNvPr id="0" name=""/>
        <dsp:cNvSpPr/>
      </dsp:nvSpPr>
      <dsp:spPr>
        <a:xfrm rot="3310531">
          <a:off x="5307914" y="3705782"/>
          <a:ext cx="1018452" cy="19841"/>
        </a:xfrm>
        <a:custGeom>
          <a:avLst/>
          <a:gdLst/>
          <a:ahLst/>
          <a:cxnLst/>
          <a:rect l="0" t="0" r="0" b="0"/>
          <a:pathLst>
            <a:path>
              <a:moveTo>
                <a:pt x="0" y="9920"/>
              </a:moveTo>
              <a:lnTo>
                <a:pt x="1018452" y="99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91679" y="3690241"/>
        <a:ext cx="50922" cy="50922"/>
      </dsp:txXfrm>
    </dsp:sp>
    <dsp:sp modelId="{D684572C-E355-4511-80B7-8D80D4C6C314}">
      <dsp:nvSpPr>
        <dsp:cNvPr id="0" name=""/>
        <dsp:cNvSpPr/>
      </dsp:nvSpPr>
      <dsp:spPr>
        <a:xfrm>
          <a:off x="6107941" y="3770228"/>
          <a:ext cx="1454004" cy="72700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Admin</a:t>
          </a:r>
        </a:p>
      </dsp:txBody>
      <dsp:txXfrm>
        <a:off x="6129234" y="3791521"/>
        <a:ext cx="1411418" cy="684416"/>
      </dsp:txXfrm>
    </dsp:sp>
    <dsp:sp modelId="{007BB663-F205-4580-A185-FF799351BF71}">
      <dsp:nvSpPr>
        <dsp:cNvPr id="0" name=""/>
        <dsp:cNvSpPr/>
      </dsp:nvSpPr>
      <dsp:spPr>
        <a:xfrm rot="18289469">
          <a:off x="7343521" y="3705782"/>
          <a:ext cx="1018452" cy="19841"/>
        </a:xfrm>
        <a:custGeom>
          <a:avLst/>
          <a:gdLst/>
          <a:ahLst/>
          <a:cxnLst/>
          <a:rect l="0" t="0" r="0" b="0"/>
          <a:pathLst>
            <a:path>
              <a:moveTo>
                <a:pt x="0" y="9920"/>
              </a:moveTo>
              <a:lnTo>
                <a:pt x="1018452" y="99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827286" y="3690241"/>
        <a:ext cx="50922" cy="50922"/>
      </dsp:txXfrm>
    </dsp:sp>
    <dsp:sp modelId="{100F708B-2A4D-4E6F-8F40-97CE5406A178}">
      <dsp:nvSpPr>
        <dsp:cNvPr id="0" name=""/>
        <dsp:cNvSpPr/>
      </dsp:nvSpPr>
      <dsp:spPr>
        <a:xfrm>
          <a:off x="8143548" y="2934175"/>
          <a:ext cx="1454004" cy="72700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100074315 Alabama Tombigbee</a:t>
          </a:r>
        </a:p>
      </dsp:txBody>
      <dsp:txXfrm>
        <a:off x="8164841" y="2955468"/>
        <a:ext cx="1411418" cy="684416"/>
      </dsp:txXfrm>
    </dsp:sp>
    <dsp:sp modelId="{E5982D58-6A7B-418A-80E7-220AAA398204}">
      <dsp:nvSpPr>
        <dsp:cNvPr id="0" name=""/>
        <dsp:cNvSpPr/>
      </dsp:nvSpPr>
      <dsp:spPr>
        <a:xfrm rot="16983315">
          <a:off x="8601000" y="2033676"/>
          <a:ext cx="2574707" cy="19841"/>
        </a:xfrm>
        <a:custGeom>
          <a:avLst/>
          <a:gdLst/>
          <a:ahLst/>
          <a:cxnLst/>
          <a:rect l="0" t="0" r="0" b="0"/>
          <a:pathLst>
            <a:path>
              <a:moveTo>
                <a:pt x="0" y="9920"/>
              </a:moveTo>
              <a:lnTo>
                <a:pt x="2574707" y="99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9823986" y="1979229"/>
        <a:ext cx="128735" cy="128735"/>
      </dsp:txXfrm>
    </dsp:sp>
    <dsp:sp modelId="{BFA29B32-8AC0-48D8-80BB-85ADBE0F5066}">
      <dsp:nvSpPr>
        <dsp:cNvPr id="0" name=""/>
        <dsp:cNvSpPr/>
      </dsp:nvSpPr>
      <dsp:spPr>
        <a:xfrm>
          <a:off x="10179155" y="426016"/>
          <a:ext cx="1454004" cy="72700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TRRPT01821201C</a:t>
          </a:r>
        </a:p>
      </dsp:txBody>
      <dsp:txXfrm>
        <a:off x="10200448" y="447309"/>
        <a:ext cx="1411418" cy="684416"/>
      </dsp:txXfrm>
    </dsp:sp>
    <dsp:sp modelId="{E63DE024-5AE6-4D91-B9FF-C6D6948D6F11}">
      <dsp:nvSpPr>
        <dsp:cNvPr id="0" name=""/>
        <dsp:cNvSpPr/>
      </dsp:nvSpPr>
      <dsp:spPr>
        <a:xfrm rot="17350740">
          <a:off x="9003171" y="2451703"/>
          <a:ext cx="1770366" cy="19841"/>
        </a:xfrm>
        <a:custGeom>
          <a:avLst/>
          <a:gdLst/>
          <a:ahLst/>
          <a:cxnLst/>
          <a:rect l="0" t="0" r="0" b="0"/>
          <a:pathLst>
            <a:path>
              <a:moveTo>
                <a:pt x="0" y="9920"/>
              </a:moveTo>
              <a:lnTo>
                <a:pt x="1770366" y="99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9844095" y="2417364"/>
        <a:ext cx="88518" cy="88518"/>
      </dsp:txXfrm>
    </dsp:sp>
    <dsp:sp modelId="{CA5FC43A-7464-4E2A-9EB7-794700ED16D6}">
      <dsp:nvSpPr>
        <dsp:cNvPr id="0" name=""/>
        <dsp:cNvSpPr/>
      </dsp:nvSpPr>
      <dsp:spPr>
        <a:xfrm>
          <a:off x="10179155" y="1262069"/>
          <a:ext cx="1454004" cy="72700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TRRPT01821202C</a:t>
          </a:r>
        </a:p>
      </dsp:txBody>
      <dsp:txXfrm>
        <a:off x="10200448" y="1283362"/>
        <a:ext cx="1411418" cy="684416"/>
      </dsp:txXfrm>
    </dsp:sp>
    <dsp:sp modelId="{6FE0EB3E-024C-460F-B800-F735171DCB74}">
      <dsp:nvSpPr>
        <dsp:cNvPr id="0" name=""/>
        <dsp:cNvSpPr/>
      </dsp:nvSpPr>
      <dsp:spPr>
        <a:xfrm rot="18289469">
          <a:off x="9379128" y="2869729"/>
          <a:ext cx="1018452" cy="19841"/>
        </a:xfrm>
        <a:custGeom>
          <a:avLst/>
          <a:gdLst/>
          <a:ahLst/>
          <a:cxnLst/>
          <a:rect l="0" t="0" r="0" b="0"/>
          <a:pathLst>
            <a:path>
              <a:moveTo>
                <a:pt x="0" y="9920"/>
              </a:moveTo>
              <a:lnTo>
                <a:pt x="1018452" y="99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862893" y="2854188"/>
        <a:ext cx="50922" cy="50922"/>
      </dsp:txXfrm>
    </dsp:sp>
    <dsp:sp modelId="{7764B9B1-A60A-4D85-9A54-E602B8877B36}">
      <dsp:nvSpPr>
        <dsp:cNvPr id="0" name=""/>
        <dsp:cNvSpPr/>
      </dsp:nvSpPr>
      <dsp:spPr>
        <a:xfrm>
          <a:off x="10179155" y="2098122"/>
          <a:ext cx="1454004" cy="72700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TRRPT01821203C</a:t>
          </a:r>
        </a:p>
      </dsp:txBody>
      <dsp:txXfrm>
        <a:off x="10200448" y="2119415"/>
        <a:ext cx="1411418" cy="684416"/>
      </dsp:txXfrm>
    </dsp:sp>
    <dsp:sp modelId="{8B29CF07-5058-4B94-BE09-D11782419F0D}">
      <dsp:nvSpPr>
        <dsp:cNvPr id="0" name=""/>
        <dsp:cNvSpPr/>
      </dsp:nvSpPr>
      <dsp:spPr>
        <a:xfrm>
          <a:off x="9597553" y="3287755"/>
          <a:ext cx="581601" cy="19841"/>
        </a:xfrm>
        <a:custGeom>
          <a:avLst/>
          <a:gdLst/>
          <a:ahLst/>
          <a:cxnLst/>
          <a:rect l="0" t="0" r="0" b="0"/>
          <a:pathLst>
            <a:path>
              <a:moveTo>
                <a:pt x="0" y="9920"/>
              </a:moveTo>
              <a:lnTo>
                <a:pt x="581601" y="99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873814" y="3283136"/>
        <a:ext cx="29080" cy="29080"/>
      </dsp:txXfrm>
    </dsp:sp>
    <dsp:sp modelId="{15A7E7D9-0D78-4E86-9B30-7F90A6E159CF}">
      <dsp:nvSpPr>
        <dsp:cNvPr id="0" name=""/>
        <dsp:cNvSpPr/>
      </dsp:nvSpPr>
      <dsp:spPr>
        <a:xfrm>
          <a:off x="10179155" y="2934175"/>
          <a:ext cx="1454004" cy="72700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TRRPT01821204C</a:t>
          </a:r>
        </a:p>
      </dsp:txBody>
      <dsp:txXfrm>
        <a:off x="10200448" y="2955468"/>
        <a:ext cx="1411418" cy="684416"/>
      </dsp:txXfrm>
    </dsp:sp>
    <dsp:sp modelId="{B32CBAD7-B587-4853-B82A-335DBC3D01A8}">
      <dsp:nvSpPr>
        <dsp:cNvPr id="0" name=""/>
        <dsp:cNvSpPr/>
      </dsp:nvSpPr>
      <dsp:spPr>
        <a:xfrm rot="3310531">
          <a:off x="9379128" y="3705782"/>
          <a:ext cx="1018452" cy="19841"/>
        </a:xfrm>
        <a:custGeom>
          <a:avLst/>
          <a:gdLst/>
          <a:ahLst/>
          <a:cxnLst/>
          <a:rect l="0" t="0" r="0" b="0"/>
          <a:pathLst>
            <a:path>
              <a:moveTo>
                <a:pt x="0" y="9920"/>
              </a:moveTo>
              <a:lnTo>
                <a:pt x="1018452" y="99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862893" y="3690241"/>
        <a:ext cx="50922" cy="50922"/>
      </dsp:txXfrm>
    </dsp:sp>
    <dsp:sp modelId="{7561086D-A55C-4BAD-B1CA-10AF10CFBCCB}">
      <dsp:nvSpPr>
        <dsp:cNvPr id="0" name=""/>
        <dsp:cNvSpPr/>
      </dsp:nvSpPr>
      <dsp:spPr>
        <a:xfrm>
          <a:off x="10179155" y="3770228"/>
          <a:ext cx="1454004" cy="72700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TRRPT01821205C</a:t>
          </a:r>
        </a:p>
      </dsp:txBody>
      <dsp:txXfrm>
        <a:off x="10200448" y="3791521"/>
        <a:ext cx="1411418" cy="684416"/>
      </dsp:txXfrm>
    </dsp:sp>
    <dsp:sp modelId="{F2EFF134-2AB9-4675-8CDA-6BBAD44089F6}">
      <dsp:nvSpPr>
        <dsp:cNvPr id="0" name=""/>
        <dsp:cNvSpPr/>
      </dsp:nvSpPr>
      <dsp:spPr>
        <a:xfrm rot="4249260">
          <a:off x="9003171" y="4123808"/>
          <a:ext cx="1770366" cy="19841"/>
        </a:xfrm>
        <a:custGeom>
          <a:avLst/>
          <a:gdLst/>
          <a:ahLst/>
          <a:cxnLst/>
          <a:rect l="0" t="0" r="0" b="0"/>
          <a:pathLst>
            <a:path>
              <a:moveTo>
                <a:pt x="0" y="9920"/>
              </a:moveTo>
              <a:lnTo>
                <a:pt x="1770366" y="99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9844095" y="4089470"/>
        <a:ext cx="88518" cy="88518"/>
      </dsp:txXfrm>
    </dsp:sp>
    <dsp:sp modelId="{B15CC263-CE05-4ABF-9702-327B7E25BA26}">
      <dsp:nvSpPr>
        <dsp:cNvPr id="0" name=""/>
        <dsp:cNvSpPr/>
      </dsp:nvSpPr>
      <dsp:spPr>
        <a:xfrm>
          <a:off x="10179155" y="4606280"/>
          <a:ext cx="1454004" cy="72700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TRRPT01821206C</a:t>
          </a:r>
        </a:p>
      </dsp:txBody>
      <dsp:txXfrm>
        <a:off x="10200448" y="4627573"/>
        <a:ext cx="1411418" cy="684416"/>
      </dsp:txXfrm>
    </dsp:sp>
    <dsp:sp modelId="{66DBE72E-A5E3-408F-A5E3-4ACFBFD4B5CB}">
      <dsp:nvSpPr>
        <dsp:cNvPr id="0" name=""/>
        <dsp:cNvSpPr/>
      </dsp:nvSpPr>
      <dsp:spPr>
        <a:xfrm rot="4616685">
          <a:off x="8601000" y="4541835"/>
          <a:ext cx="2574707" cy="19841"/>
        </a:xfrm>
        <a:custGeom>
          <a:avLst/>
          <a:gdLst/>
          <a:ahLst/>
          <a:cxnLst/>
          <a:rect l="0" t="0" r="0" b="0"/>
          <a:pathLst>
            <a:path>
              <a:moveTo>
                <a:pt x="0" y="9920"/>
              </a:moveTo>
              <a:lnTo>
                <a:pt x="2574707" y="99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9823986" y="4487387"/>
        <a:ext cx="128735" cy="128735"/>
      </dsp:txXfrm>
    </dsp:sp>
    <dsp:sp modelId="{3D366B53-CB73-4E8B-B53C-199DC0DAC907}">
      <dsp:nvSpPr>
        <dsp:cNvPr id="0" name=""/>
        <dsp:cNvSpPr/>
      </dsp:nvSpPr>
      <dsp:spPr>
        <a:xfrm>
          <a:off x="10179155" y="5442333"/>
          <a:ext cx="1454004" cy="72700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TRRPT01821207C</a:t>
          </a:r>
        </a:p>
      </dsp:txBody>
      <dsp:txXfrm>
        <a:off x="10200448" y="5463626"/>
        <a:ext cx="1411418" cy="684416"/>
      </dsp:txXfrm>
    </dsp:sp>
    <dsp:sp modelId="{81137B04-AFF3-459F-A89D-45B2128885BD}">
      <dsp:nvSpPr>
        <dsp:cNvPr id="0" name=""/>
        <dsp:cNvSpPr/>
      </dsp:nvSpPr>
      <dsp:spPr>
        <a:xfrm>
          <a:off x="7561946" y="4123808"/>
          <a:ext cx="581601" cy="19841"/>
        </a:xfrm>
        <a:custGeom>
          <a:avLst/>
          <a:gdLst/>
          <a:ahLst/>
          <a:cxnLst/>
          <a:rect l="0" t="0" r="0" b="0"/>
          <a:pathLst>
            <a:path>
              <a:moveTo>
                <a:pt x="0" y="9920"/>
              </a:moveTo>
              <a:lnTo>
                <a:pt x="581601" y="99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838207" y="4119189"/>
        <a:ext cx="29080" cy="29080"/>
      </dsp:txXfrm>
    </dsp:sp>
    <dsp:sp modelId="{27ECA9BA-C50E-41E1-AF97-43590FFC1A85}">
      <dsp:nvSpPr>
        <dsp:cNvPr id="0" name=""/>
        <dsp:cNvSpPr/>
      </dsp:nvSpPr>
      <dsp:spPr>
        <a:xfrm>
          <a:off x="8143548" y="3770228"/>
          <a:ext cx="1454004" cy="72700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100074323 Escambia County</a:t>
          </a:r>
        </a:p>
      </dsp:txBody>
      <dsp:txXfrm>
        <a:off x="8164841" y="3791521"/>
        <a:ext cx="1411418" cy="684416"/>
      </dsp:txXfrm>
    </dsp:sp>
    <dsp:sp modelId="{31C8F891-3150-4B53-9DDA-6308C53BC269}">
      <dsp:nvSpPr>
        <dsp:cNvPr id="0" name=""/>
        <dsp:cNvSpPr/>
      </dsp:nvSpPr>
      <dsp:spPr>
        <a:xfrm rot="3310531">
          <a:off x="7343521" y="4541835"/>
          <a:ext cx="1018452" cy="19841"/>
        </a:xfrm>
        <a:custGeom>
          <a:avLst/>
          <a:gdLst/>
          <a:ahLst/>
          <a:cxnLst/>
          <a:rect l="0" t="0" r="0" b="0"/>
          <a:pathLst>
            <a:path>
              <a:moveTo>
                <a:pt x="0" y="9920"/>
              </a:moveTo>
              <a:lnTo>
                <a:pt x="1018452" y="99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827286" y="4526294"/>
        <a:ext cx="50922" cy="50922"/>
      </dsp:txXfrm>
    </dsp:sp>
    <dsp:sp modelId="{472464D0-3A83-4B1A-B91A-C52B61E20587}">
      <dsp:nvSpPr>
        <dsp:cNvPr id="0" name=""/>
        <dsp:cNvSpPr/>
      </dsp:nvSpPr>
      <dsp:spPr>
        <a:xfrm>
          <a:off x="8143548" y="4606280"/>
          <a:ext cx="1454004" cy="72700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100074337 H.E.L.P., Inc.</a:t>
          </a:r>
        </a:p>
      </dsp:txBody>
      <dsp:txXfrm>
        <a:off x="8164841" y="4627573"/>
        <a:ext cx="1411418" cy="684416"/>
      </dsp:txXfrm>
    </dsp:sp>
    <dsp:sp modelId="{B8BE9FB4-6583-4BE8-8FC7-4C2C92C56E14}">
      <dsp:nvSpPr>
        <dsp:cNvPr id="0" name=""/>
        <dsp:cNvSpPr/>
      </dsp:nvSpPr>
      <dsp:spPr>
        <a:xfrm rot="4249260">
          <a:off x="4931957" y="4123808"/>
          <a:ext cx="1770366" cy="19841"/>
        </a:xfrm>
        <a:custGeom>
          <a:avLst/>
          <a:gdLst/>
          <a:ahLst/>
          <a:cxnLst/>
          <a:rect l="0" t="0" r="0" b="0"/>
          <a:pathLst>
            <a:path>
              <a:moveTo>
                <a:pt x="0" y="9920"/>
              </a:moveTo>
              <a:lnTo>
                <a:pt x="1770366" y="99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5772881" y="4089470"/>
        <a:ext cx="88518" cy="88518"/>
      </dsp:txXfrm>
    </dsp:sp>
    <dsp:sp modelId="{F9D369C8-3982-4035-BE7A-683BD9C0F7AD}">
      <dsp:nvSpPr>
        <dsp:cNvPr id="0" name=""/>
        <dsp:cNvSpPr/>
      </dsp:nvSpPr>
      <dsp:spPr>
        <a:xfrm>
          <a:off x="6107941" y="4606280"/>
          <a:ext cx="1454004" cy="72700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Operating</a:t>
          </a:r>
        </a:p>
      </dsp:txBody>
      <dsp:txXfrm>
        <a:off x="6129234" y="4627573"/>
        <a:ext cx="1411418" cy="684416"/>
      </dsp:txXfrm>
    </dsp:sp>
    <dsp:sp modelId="{D97AD6F8-0AA4-4255-94AD-72423175B8BF}">
      <dsp:nvSpPr>
        <dsp:cNvPr id="0" name=""/>
        <dsp:cNvSpPr/>
      </dsp:nvSpPr>
      <dsp:spPr>
        <a:xfrm rot="4616685">
          <a:off x="4529787" y="4541835"/>
          <a:ext cx="2574707" cy="19841"/>
        </a:xfrm>
        <a:custGeom>
          <a:avLst/>
          <a:gdLst/>
          <a:ahLst/>
          <a:cxnLst/>
          <a:rect l="0" t="0" r="0" b="0"/>
          <a:pathLst>
            <a:path>
              <a:moveTo>
                <a:pt x="0" y="9920"/>
              </a:moveTo>
              <a:lnTo>
                <a:pt x="2574707" y="99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5752773" y="4487387"/>
        <a:ext cx="128735" cy="128735"/>
      </dsp:txXfrm>
    </dsp:sp>
    <dsp:sp modelId="{0DC06AF7-CD37-4E85-890E-1BACE90803B9}">
      <dsp:nvSpPr>
        <dsp:cNvPr id="0" name=""/>
        <dsp:cNvSpPr/>
      </dsp:nvSpPr>
      <dsp:spPr>
        <a:xfrm>
          <a:off x="6107941" y="5442333"/>
          <a:ext cx="1454004" cy="72700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Purch. Trans.</a:t>
          </a:r>
        </a:p>
      </dsp:txBody>
      <dsp:txXfrm>
        <a:off x="6129234" y="5463626"/>
        <a:ext cx="1411418" cy="684416"/>
      </dsp:txXfrm>
    </dsp:sp>
    <dsp:sp modelId="{522BCFDA-344F-4445-B8EF-433A1F45937E}">
      <dsp:nvSpPr>
        <dsp:cNvPr id="0" name=""/>
        <dsp:cNvSpPr/>
      </dsp:nvSpPr>
      <dsp:spPr>
        <a:xfrm rot="2142401">
          <a:off x="3423411" y="3914795"/>
          <a:ext cx="716244" cy="19841"/>
        </a:xfrm>
        <a:custGeom>
          <a:avLst/>
          <a:gdLst/>
          <a:ahLst/>
          <a:cxnLst/>
          <a:rect l="0" t="0" r="0" b="0"/>
          <a:pathLst>
            <a:path>
              <a:moveTo>
                <a:pt x="0" y="9920"/>
              </a:moveTo>
              <a:lnTo>
                <a:pt x="716244" y="99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63628" y="3906809"/>
        <a:ext cx="35812" cy="35812"/>
      </dsp:txXfrm>
    </dsp:sp>
    <dsp:sp modelId="{2D70D8F6-0B61-4129-981A-2E3B2C56F716}">
      <dsp:nvSpPr>
        <dsp:cNvPr id="0" name=""/>
        <dsp:cNvSpPr/>
      </dsp:nvSpPr>
      <dsp:spPr>
        <a:xfrm>
          <a:off x="4072335" y="3770228"/>
          <a:ext cx="1454004" cy="72700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2018</a:t>
          </a:r>
        </a:p>
      </dsp:txBody>
      <dsp:txXfrm>
        <a:off x="4093628" y="3791521"/>
        <a:ext cx="1411418" cy="684416"/>
      </dsp:txXfrm>
    </dsp:sp>
    <dsp:sp modelId="{54EC297E-27C4-47F2-BAF9-1B75BB5B1491}">
      <dsp:nvSpPr>
        <dsp:cNvPr id="0" name=""/>
        <dsp:cNvSpPr/>
      </dsp:nvSpPr>
      <dsp:spPr>
        <a:xfrm rot="2142401">
          <a:off x="1387805" y="4332821"/>
          <a:ext cx="716244" cy="19841"/>
        </a:xfrm>
        <a:custGeom>
          <a:avLst/>
          <a:gdLst/>
          <a:ahLst/>
          <a:cxnLst/>
          <a:rect l="0" t="0" r="0" b="0"/>
          <a:pathLst>
            <a:path>
              <a:moveTo>
                <a:pt x="0" y="9920"/>
              </a:moveTo>
              <a:lnTo>
                <a:pt x="716244" y="99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28021" y="4324836"/>
        <a:ext cx="35812" cy="35812"/>
      </dsp:txXfrm>
    </dsp:sp>
    <dsp:sp modelId="{2B776E50-862A-47FF-AD76-05D934A6F7E1}">
      <dsp:nvSpPr>
        <dsp:cNvPr id="0" name=""/>
        <dsp:cNvSpPr/>
      </dsp:nvSpPr>
      <dsp:spPr>
        <a:xfrm>
          <a:off x="2036728" y="4188254"/>
          <a:ext cx="1454004" cy="72700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Project 2 (Urban)</a:t>
          </a:r>
        </a:p>
      </dsp:txBody>
      <dsp:txXfrm>
        <a:off x="2058021" y="4209547"/>
        <a:ext cx="1411418" cy="6844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25E2D-45D8-42CD-B717-EEC8637DCA4D}">
      <dsp:nvSpPr>
        <dsp:cNvPr id="0" name=""/>
        <dsp:cNvSpPr/>
      </dsp:nvSpPr>
      <dsp:spPr>
        <a:xfrm>
          <a:off x="6372" y="1938663"/>
          <a:ext cx="2224813" cy="2669776"/>
        </a:xfrm>
        <a:prstGeom prst="roundRect">
          <a:avLst>
            <a:gd name="adj" fmla="val 5000"/>
          </a:avLst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AGENCY</a:t>
          </a:r>
        </a:p>
      </dsp:txBody>
      <dsp:txXfrm rot="16200000">
        <a:off x="-865754" y="2810790"/>
        <a:ext cx="2189216" cy="444962"/>
      </dsp:txXfrm>
    </dsp:sp>
    <dsp:sp modelId="{251D66B4-7AE1-46A0-BC64-897372A57DC8}">
      <dsp:nvSpPr>
        <dsp:cNvPr id="0" name=""/>
        <dsp:cNvSpPr/>
      </dsp:nvSpPr>
      <dsp:spPr>
        <a:xfrm>
          <a:off x="451335" y="1938663"/>
          <a:ext cx="1657486" cy="266977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Incurred Cost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Source Document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GL Entry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Cancelled Check </a:t>
          </a:r>
        </a:p>
      </dsp:txBody>
      <dsp:txXfrm>
        <a:off x="451335" y="1938663"/>
        <a:ext cx="1657486" cy="2669776"/>
      </dsp:txXfrm>
    </dsp:sp>
    <dsp:sp modelId="{AA3E9E75-8017-4E05-94AA-4D520F4AF1DA}">
      <dsp:nvSpPr>
        <dsp:cNvPr id="0" name=""/>
        <dsp:cNvSpPr/>
      </dsp:nvSpPr>
      <dsp:spPr>
        <a:xfrm>
          <a:off x="2309054" y="1938663"/>
          <a:ext cx="2224813" cy="2669776"/>
        </a:xfrm>
        <a:prstGeom prst="roundRect">
          <a:avLst>
            <a:gd name="adj" fmla="val 5000"/>
          </a:avLst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AGENCY</a:t>
          </a:r>
        </a:p>
      </dsp:txBody>
      <dsp:txXfrm rot="16200000">
        <a:off x="1436927" y="2810790"/>
        <a:ext cx="2189216" cy="444962"/>
      </dsp:txXfrm>
    </dsp:sp>
    <dsp:sp modelId="{D01558A2-0901-42B7-B16D-F87E3D95EB79}">
      <dsp:nvSpPr>
        <dsp:cNvPr id="0" name=""/>
        <dsp:cNvSpPr/>
      </dsp:nvSpPr>
      <dsp:spPr>
        <a:xfrm rot="5400000">
          <a:off x="2123946" y="4061178"/>
          <a:ext cx="392464" cy="33372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E1742-E184-465E-9A41-4EECA26CB4A2}">
      <dsp:nvSpPr>
        <dsp:cNvPr id="0" name=""/>
        <dsp:cNvSpPr/>
      </dsp:nvSpPr>
      <dsp:spPr>
        <a:xfrm>
          <a:off x="2754017" y="1938663"/>
          <a:ext cx="1657486" cy="266977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Invoice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F-25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Cost Recap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 Backup</a:t>
          </a:r>
        </a:p>
      </dsp:txBody>
      <dsp:txXfrm>
        <a:off x="2754017" y="1938663"/>
        <a:ext cx="1657486" cy="2669776"/>
      </dsp:txXfrm>
    </dsp:sp>
    <dsp:sp modelId="{8697A3F4-4EBF-45CF-A067-D46C4E991A35}">
      <dsp:nvSpPr>
        <dsp:cNvPr id="0" name=""/>
        <dsp:cNvSpPr/>
      </dsp:nvSpPr>
      <dsp:spPr>
        <a:xfrm>
          <a:off x="4628111" y="1949583"/>
          <a:ext cx="2224813" cy="2669776"/>
        </a:xfrm>
        <a:prstGeom prst="roundRect">
          <a:avLst>
            <a:gd name="adj" fmla="val 5000"/>
          </a:avLst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ALDOT</a:t>
          </a:r>
        </a:p>
      </dsp:txBody>
      <dsp:txXfrm rot="16200000">
        <a:off x="3755984" y="2821710"/>
        <a:ext cx="2189216" cy="444962"/>
      </dsp:txXfrm>
    </dsp:sp>
    <dsp:sp modelId="{A2157F5D-9B69-4367-A211-392D82EEDFBD}">
      <dsp:nvSpPr>
        <dsp:cNvPr id="0" name=""/>
        <dsp:cNvSpPr/>
      </dsp:nvSpPr>
      <dsp:spPr>
        <a:xfrm rot="5400000">
          <a:off x="4426628" y="4061178"/>
          <a:ext cx="392464" cy="33372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24B3DD-88DD-4716-9570-1ABC757FE807}">
      <dsp:nvSpPr>
        <dsp:cNvPr id="0" name=""/>
        <dsp:cNvSpPr/>
      </dsp:nvSpPr>
      <dsp:spPr>
        <a:xfrm>
          <a:off x="5073074" y="1949583"/>
          <a:ext cx="1657486" cy="266977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Pay Invoice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Review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Approve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Process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Pay (State Comptroller)</a:t>
          </a:r>
        </a:p>
      </dsp:txBody>
      <dsp:txXfrm>
        <a:off x="5073074" y="1949583"/>
        <a:ext cx="1657486" cy="2669776"/>
      </dsp:txXfrm>
    </dsp:sp>
    <dsp:sp modelId="{7CA85DC1-FEC3-4E8B-B12E-C68AB1B8F5F6}">
      <dsp:nvSpPr>
        <dsp:cNvPr id="0" name=""/>
        <dsp:cNvSpPr/>
      </dsp:nvSpPr>
      <dsp:spPr>
        <a:xfrm>
          <a:off x="6950639" y="1956951"/>
          <a:ext cx="2224813" cy="2669776"/>
        </a:xfrm>
        <a:prstGeom prst="roundRect">
          <a:avLst>
            <a:gd name="adj" fmla="val 5000"/>
          </a:avLst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ALDOT</a:t>
          </a:r>
        </a:p>
      </dsp:txBody>
      <dsp:txXfrm rot="16200000">
        <a:off x="6078512" y="2829078"/>
        <a:ext cx="2189216" cy="444962"/>
      </dsp:txXfrm>
    </dsp:sp>
    <dsp:sp modelId="{EBBE916E-8108-489A-99C9-EFE7424D9E6C}">
      <dsp:nvSpPr>
        <dsp:cNvPr id="0" name=""/>
        <dsp:cNvSpPr/>
      </dsp:nvSpPr>
      <dsp:spPr>
        <a:xfrm rot="5400000">
          <a:off x="6729311" y="4061178"/>
          <a:ext cx="392464" cy="33372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8D0381-2B61-406F-8682-91DCA82AFD64}">
      <dsp:nvSpPr>
        <dsp:cNvPr id="0" name=""/>
        <dsp:cNvSpPr/>
      </dsp:nvSpPr>
      <dsp:spPr>
        <a:xfrm>
          <a:off x="9217101" y="1938663"/>
          <a:ext cx="2224813" cy="2669776"/>
        </a:xfrm>
        <a:prstGeom prst="roundRect">
          <a:avLst>
            <a:gd name="adj" fmla="val 5000"/>
          </a:avLst>
        </a:prstGeom>
        <a:solidFill>
          <a:srgbClr val="00B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FTA</a:t>
          </a:r>
        </a:p>
      </dsp:txBody>
      <dsp:txXfrm rot="16200000">
        <a:off x="8344974" y="2810790"/>
        <a:ext cx="2189216" cy="444962"/>
      </dsp:txXfrm>
    </dsp:sp>
    <dsp:sp modelId="{AF5307FF-2360-4CC1-900C-48BA1473B919}">
      <dsp:nvSpPr>
        <dsp:cNvPr id="0" name=""/>
        <dsp:cNvSpPr/>
      </dsp:nvSpPr>
      <dsp:spPr>
        <a:xfrm rot="5400000">
          <a:off x="9031993" y="4061178"/>
          <a:ext cx="392464" cy="33372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BD1CE-217B-4343-A36F-CDDF52D8370F}">
      <dsp:nvSpPr>
        <dsp:cNvPr id="0" name=""/>
        <dsp:cNvSpPr/>
      </dsp:nvSpPr>
      <dsp:spPr>
        <a:xfrm>
          <a:off x="2934231" y="1730282"/>
          <a:ext cx="2732091" cy="177585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Now</a:t>
          </a:r>
        </a:p>
      </dsp:txBody>
      <dsp:txXfrm>
        <a:off x="3020921" y="1816972"/>
        <a:ext cx="2558711" cy="1602479"/>
      </dsp:txXfrm>
    </dsp:sp>
    <dsp:sp modelId="{79E6B38F-508D-4ADA-B9BC-8970871A6EA9}">
      <dsp:nvSpPr>
        <dsp:cNvPr id="0" name=""/>
        <dsp:cNvSpPr/>
      </dsp:nvSpPr>
      <dsp:spPr>
        <a:xfrm>
          <a:off x="1331334" y="814906"/>
          <a:ext cx="3011476" cy="3011476"/>
        </a:xfrm>
        <a:custGeom>
          <a:avLst/>
          <a:gdLst/>
          <a:ahLst/>
          <a:cxnLst/>
          <a:rect l="0" t="0" r="0" b="0"/>
          <a:pathLst>
            <a:path>
              <a:moveTo>
                <a:pt x="2419405" y="2702592"/>
              </a:moveTo>
              <a:arcTo wR="1505738" hR="1505738" stAng="3158533" swAng="4482929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9D2B2F-E21E-4918-B6DD-84B83AD21249}">
      <dsp:nvSpPr>
        <dsp:cNvPr id="0" name=""/>
        <dsp:cNvSpPr/>
      </dsp:nvSpPr>
      <dsp:spPr>
        <a:xfrm>
          <a:off x="33215" y="1730283"/>
          <a:ext cx="2732091" cy="177585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Then</a:t>
          </a:r>
        </a:p>
      </dsp:txBody>
      <dsp:txXfrm>
        <a:off x="119905" y="1816973"/>
        <a:ext cx="2558711" cy="1602479"/>
      </dsp:txXfrm>
    </dsp:sp>
    <dsp:sp modelId="{291405BB-2473-4DE9-B990-31249EA3EC4C}">
      <dsp:nvSpPr>
        <dsp:cNvPr id="0" name=""/>
        <dsp:cNvSpPr/>
      </dsp:nvSpPr>
      <dsp:spPr>
        <a:xfrm>
          <a:off x="1341982" y="930811"/>
          <a:ext cx="3011476" cy="3011476"/>
        </a:xfrm>
        <a:custGeom>
          <a:avLst/>
          <a:gdLst/>
          <a:ahLst/>
          <a:cxnLst/>
          <a:rect l="0" t="0" r="0" b="0"/>
          <a:pathLst>
            <a:path>
              <a:moveTo>
                <a:pt x="188594" y="776093"/>
              </a:moveTo>
              <a:arcTo wR="1505738" hR="1505738" stAng="12539081" swAng="7321834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AFD39-8EA8-441E-95D1-89D9F9881CEA}">
      <dsp:nvSpPr>
        <dsp:cNvPr id="0" name=""/>
        <dsp:cNvSpPr/>
      </dsp:nvSpPr>
      <dsp:spPr>
        <a:xfrm>
          <a:off x="0" y="101843"/>
          <a:ext cx="6263640" cy="5996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Billing items multiple times</a:t>
          </a:r>
        </a:p>
      </dsp:txBody>
      <dsp:txXfrm>
        <a:off x="29271" y="131114"/>
        <a:ext cx="6205098" cy="541083"/>
      </dsp:txXfrm>
    </dsp:sp>
    <dsp:sp modelId="{D2B5F356-DBDF-4D2C-A7C9-B937BAF74EEC}">
      <dsp:nvSpPr>
        <dsp:cNvPr id="0" name=""/>
        <dsp:cNvSpPr/>
      </dsp:nvSpPr>
      <dsp:spPr>
        <a:xfrm>
          <a:off x="0" y="773468"/>
          <a:ext cx="6263640" cy="599625"/>
        </a:xfrm>
        <a:prstGeom prst="roundRect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Billing past due balances, instead of current </a:t>
          </a:r>
        </a:p>
      </dsp:txBody>
      <dsp:txXfrm>
        <a:off x="29271" y="802739"/>
        <a:ext cx="6205098" cy="541083"/>
      </dsp:txXfrm>
    </dsp:sp>
    <dsp:sp modelId="{18A1CE60-3390-4BF9-8B56-B2EFA7AA5126}">
      <dsp:nvSpPr>
        <dsp:cNvPr id="0" name=""/>
        <dsp:cNvSpPr/>
      </dsp:nvSpPr>
      <dsp:spPr>
        <a:xfrm>
          <a:off x="0" y="1445093"/>
          <a:ext cx="6263640" cy="599625"/>
        </a:xfrm>
        <a:prstGeom prst="roundRect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Billing late fees/penalties</a:t>
          </a:r>
        </a:p>
      </dsp:txBody>
      <dsp:txXfrm>
        <a:off x="29271" y="1474364"/>
        <a:ext cx="6205098" cy="541083"/>
      </dsp:txXfrm>
    </dsp:sp>
    <dsp:sp modelId="{85DA38B1-A015-4BBA-A97C-91899A60EA0B}">
      <dsp:nvSpPr>
        <dsp:cNvPr id="0" name=""/>
        <dsp:cNvSpPr/>
      </dsp:nvSpPr>
      <dsp:spPr>
        <a:xfrm>
          <a:off x="0" y="2116718"/>
          <a:ext cx="6263640" cy="599625"/>
        </a:xfrm>
        <a:prstGeom prst="roundRect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Billing on an accrual basis</a:t>
          </a:r>
        </a:p>
      </dsp:txBody>
      <dsp:txXfrm>
        <a:off x="29271" y="2145989"/>
        <a:ext cx="6205098" cy="541083"/>
      </dsp:txXfrm>
    </dsp:sp>
    <dsp:sp modelId="{C102E9BA-6493-4E5C-A1FB-024B96C54BBC}">
      <dsp:nvSpPr>
        <dsp:cNvPr id="0" name=""/>
        <dsp:cNvSpPr/>
      </dsp:nvSpPr>
      <dsp:spPr>
        <a:xfrm>
          <a:off x="0" y="2788343"/>
          <a:ext cx="6263640" cy="599625"/>
        </a:xfrm>
        <a:prstGeom prst="roundRect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Untimely payments to vendors</a:t>
          </a:r>
        </a:p>
      </dsp:txBody>
      <dsp:txXfrm>
        <a:off x="29271" y="2817614"/>
        <a:ext cx="6205098" cy="541083"/>
      </dsp:txXfrm>
    </dsp:sp>
    <dsp:sp modelId="{C76E6690-7EE2-4268-8624-3DDB5743484E}">
      <dsp:nvSpPr>
        <dsp:cNvPr id="0" name=""/>
        <dsp:cNvSpPr/>
      </dsp:nvSpPr>
      <dsp:spPr>
        <a:xfrm>
          <a:off x="0" y="3459969"/>
          <a:ext cx="6263640" cy="599625"/>
        </a:xfrm>
        <a:prstGeom prst="roundRect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Lack of internal controls</a:t>
          </a:r>
        </a:p>
      </dsp:txBody>
      <dsp:txXfrm>
        <a:off x="29271" y="3489240"/>
        <a:ext cx="6205098" cy="541083"/>
      </dsp:txXfrm>
    </dsp:sp>
    <dsp:sp modelId="{152EE4BA-DC79-48F6-853C-56A0A19832FA}">
      <dsp:nvSpPr>
        <dsp:cNvPr id="0" name=""/>
        <dsp:cNvSpPr/>
      </dsp:nvSpPr>
      <dsp:spPr>
        <a:xfrm>
          <a:off x="0" y="4131594"/>
          <a:ext cx="6263640" cy="599625"/>
        </a:xfrm>
        <a:prstGeom prst="roundRect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Poor record keeping</a:t>
          </a:r>
        </a:p>
      </dsp:txBody>
      <dsp:txXfrm>
        <a:off x="29271" y="4160865"/>
        <a:ext cx="6205098" cy="541083"/>
      </dsp:txXfrm>
    </dsp:sp>
    <dsp:sp modelId="{C9755CB3-AEBF-4BA3-8AE4-011F1F048ECE}">
      <dsp:nvSpPr>
        <dsp:cNvPr id="0" name=""/>
        <dsp:cNvSpPr/>
      </dsp:nvSpPr>
      <dsp:spPr>
        <a:xfrm>
          <a:off x="0" y="4803219"/>
          <a:ext cx="6263640" cy="59962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Causes</a:t>
          </a:r>
        </a:p>
      </dsp:txBody>
      <dsp:txXfrm>
        <a:off x="29271" y="4832490"/>
        <a:ext cx="6205098" cy="5410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62BD1-85AC-45E0-904B-08E77F946D72}">
      <dsp:nvSpPr>
        <dsp:cNvPr id="0" name=""/>
        <dsp:cNvSpPr/>
      </dsp:nvSpPr>
      <dsp:spPr>
        <a:xfrm>
          <a:off x="52" y="659"/>
          <a:ext cx="5056212" cy="921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Salary/Wages </a:t>
          </a:r>
          <a:endParaRPr lang="en-US" sz="3200" kern="1200"/>
        </a:p>
      </dsp:txBody>
      <dsp:txXfrm>
        <a:off x="52" y="659"/>
        <a:ext cx="5056212" cy="921600"/>
      </dsp:txXfrm>
    </dsp:sp>
    <dsp:sp modelId="{8EFB2F0C-EDE9-4FBE-B56E-A1BA19154E12}">
      <dsp:nvSpPr>
        <dsp:cNvPr id="0" name=""/>
        <dsp:cNvSpPr/>
      </dsp:nvSpPr>
      <dsp:spPr>
        <a:xfrm>
          <a:off x="52" y="922259"/>
          <a:ext cx="5056212" cy="28108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1" kern="1200"/>
            <a:t>Pay Slips,  Pay stubs, Payroll journals </a:t>
          </a:r>
          <a:endParaRPr lang="en-US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1" kern="1200"/>
            <a:t>Time and effort sheet</a:t>
          </a:r>
          <a:endParaRPr lang="en-US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1" kern="1200"/>
            <a:t>Payroll check copy or direct deposit receipt</a:t>
          </a:r>
          <a:endParaRPr lang="en-US" sz="3200" kern="1200"/>
        </a:p>
      </dsp:txBody>
      <dsp:txXfrm>
        <a:off x="52" y="922259"/>
        <a:ext cx="5056212" cy="2810880"/>
      </dsp:txXfrm>
    </dsp:sp>
    <dsp:sp modelId="{AFF301A7-E522-484F-B846-4DC493BE1CF7}">
      <dsp:nvSpPr>
        <dsp:cNvPr id="0" name=""/>
        <dsp:cNvSpPr/>
      </dsp:nvSpPr>
      <dsp:spPr>
        <a:xfrm>
          <a:off x="5764134" y="659"/>
          <a:ext cx="5056212" cy="92160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Fringe Benefits</a:t>
          </a:r>
          <a:endParaRPr lang="en-US" sz="3200" kern="1200"/>
        </a:p>
      </dsp:txBody>
      <dsp:txXfrm>
        <a:off x="5764134" y="659"/>
        <a:ext cx="5056212" cy="921600"/>
      </dsp:txXfrm>
    </dsp:sp>
    <dsp:sp modelId="{DD77291B-E701-4649-BE99-BC195B66D7B9}">
      <dsp:nvSpPr>
        <dsp:cNvPr id="0" name=""/>
        <dsp:cNvSpPr/>
      </dsp:nvSpPr>
      <dsp:spPr>
        <a:xfrm>
          <a:off x="5764134" y="922259"/>
          <a:ext cx="5056212" cy="2810880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1" kern="1200"/>
            <a:t>Show calculation of the benefit</a:t>
          </a:r>
          <a:endParaRPr lang="en-US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1" kern="1200"/>
            <a:t>Benefits should be listed on the summary of charges</a:t>
          </a:r>
          <a:endParaRPr lang="en-US" sz="3200" kern="1200"/>
        </a:p>
      </dsp:txBody>
      <dsp:txXfrm>
        <a:off x="5764134" y="922259"/>
        <a:ext cx="5056212" cy="28108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6F0D3-7B34-4DEB-A77B-865414A2BD1A}">
      <dsp:nvSpPr>
        <dsp:cNvPr id="0" name=""/>
        <dsp:cNvSpPr/>
      </dsp:nvSpPr>
      <dsp:spPr>
        <a:xfrm>
          <a:off x="826687" y="0"/>
          <a:ext cx="9369121" cy="6046258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2BD4100-5202-45E9-9746-B72D91CBA4CE}">
      <dsp:nvSpPr>
        <dsp:cNvPr id="0" name=""/>
        <dsp:cNvSpPr/>
      </dsp:nvSpPr>
      <dsp:spPr>
        <a:xfrm>
          <a:off x="134" y="1813877"/>
          <a:ext cx="1613008" cy="241850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Agency</a:t>
          </a:r>
          <a:endParaRPr lang="en-US" sz="15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Submit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Invoice</a:t>
          </a:r>
        </a:p>
      </dsp:txBody>
      <dsp:txXfrm>
        <a:off x="78875" y="1892618"/>
        <a:ext cx="1455526" cy="2261021"/>
      </dsp:txXfrm>
    </dsp:sp>
    <dsp:sp modelId="{BA7854DE-21B2-468A-94D6-E4EF6C0FAEFE}">
      <dsp:nvSpPr>
        <dsp:cNvPr id="0" name=""/>
        <dsp:cNvSpPr/>
      </dsp:nvSpPr>
      <dsp:spPr>
        <a:xfrm>
          <a:off x="1881978" y="1813877"/>
          <a:ext cx="1613008" cy="241850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Transit</a:t>
          </a:r>
          <a:endParaRPr lang="en-US" sz="15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Review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&amp;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Process</a:t>
          </a:r>
        </a:p>
      </dsp:txBody>
      <dsp:txXfrm>
        <a:off x="1960719" y="1892618"/>
        <a:ext cx="1455526" cy="2261021"/>
      </dsp:txXfrm>
    </dsp:sp>
    <dsp:sp modelId="{56916D72-9641-4DCC-AED8-2EDB041545DF}">
      <dsp:nvSpPr>
        <dsp:cNvPr id="0" name=""/>
        <dsp:cNvSpPr/>
      </dsp:nvSpPr>
      <dsp:spPr>
        <a:xfrm>
          <a:off x="3717678" y="1842077"/>
          <a:ext cx="1613008" cy="241850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Audits</a:t>
          </a:r>
          <a:endParaRPr lang="en-US" sz="15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Copy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&amp;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Review</a:t>
          </a:r>
        </a:p>
      </dsp:txBody>
      <dsp:txXfrm>
        <a:off x="3796419" y="1920818"/>
        <a:ext cx="1455526" cy="2261021"/>
      </dsp:txXfrm>
    </dsp:sp>
    <dsp:sp modelId="{6735F605-683F-4B8B-9AB3-E596143C0A9D}">
      <dsp:nvSpPr>
        <dsp:cNvPr id="0" name=""/>
        <dsp:cNvSpPr/>
      </dsp:nvSpPr>
      <dsp:spPr>
        <a:xfrm>
          <a:off x="5645665" y="1813877"/>
          <a:ext cx="1613008" cy="241850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Finance</a:t>
          </a:r>
          <a:endParaRPr lang="en-US" sz="15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Process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&amp;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Forward</a:t>
          </a:r>
        </a:p>
      </dsp:txBody>
      <dsp:txXfrm>
        <a:off x="5724406" y="1892618"/>
        <a:ext cx="1455526" cy="2261021"/>
      </dsp:txXfrm>
    </dsp:sp>
    <dsp:sp modelId="{92F2376A-542F-4D1F-BBDF-2632608E5CB2}">
      <dsp:nvSpPr>
        <dsp:cNvPr id="0" name=""/>
        <dsp:cNvSpPr/>
      </dsp:nvSpPr>
      <dsp:spPr>
        <a:xfrm>
          <a:off x="7527509" y="1813877"/>
          <a:ext cx="1613008" cy="241850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State Comptroller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Process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&amp;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Pay</a:t>
          </a:r>
        </a:p>
      </dsp:txBody>
      <dsp:txXfrm>
        <a:off x="7606250" y="1892618"/>
        <a:ext cx="1455526" cy="2261021"/>
      </dsp:txXfrm>
    </dsp:sp>
    <dsp:sp modelId="{D70F556F-91EF-447D-BA19-81CAF6D91842}">
      <dsp:nvSpPr>
        <dsp:cNvPr id="0" name=""/>
        <dsp:cNvSpPr/>
      </dsp:nvSpPr>
      <dsp:spPr>
        <a:xfrm>
          <a:off x="9409352" y="1813877"/>
          <a:ext cx="1613008" cy="241850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Agency</a:t>
          </a:r>
          <a:endParaRPr lang="en-US" sz="15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Receive Payment</a:t>
          </a:r>
        </a:p>
      </dsp:txBody>
      <dsp:txXfrm>
        <a:off x="9488093" y="1892618"/>
        <a:ext cx="1455526" cy="226102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F7484-78F3-4AAF-B651-5F1CB5D54513}">
      <dsp:nvSpPr>
        <dsp:cNvPr id="0" name=""/>
        <dsp:cNvSpPr/>
      </dsp:nvSpPr>
      <dsp:spPr>
        <a:xfrm>
          <a:off x="0" y="3295221"/>
          <a:ext cx="7452360" cy="216202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It consisted of reviewing the backup for the costs reported on the invoice.  </a:t>
          </a:r>
        </a:p>
      </dsp:txBody>
      <dsp:txXfrm>
        <a:off x="0" y="3295221"/>
        <a:ext cx="7452360" cy="1167492"/>
      </dsp:txXfrm>
    </dsp:sp>
    <dsp:sp modelId="{C0C3FBEE-1034-4639-A51E-EC894A3559C1}">
      <dsp:nvSpPr>
        <dsp:cNvPr id="0" name=""/>
        <dsp:cNvSpPr/>
      </dsp:nvSpPr>
      <dsp:spPr>
        <a:xfrm>
          <a:off x="0" y="4419473"/>
          <a:ext cx="1863089" cy="99453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Payroll &amp; Fringe Benefits Reports</a:t>
          </a:r>
        </a:p>
      </dsp:txBody>
      <dsp:txXfrm>
        <a:off x="0" y="4419473"/>
        <a:ext cx="1863089" cy="994530"/>
      </dsp:txXfrm>
    </dsp:sp>
    <dsp:sp modelId="{6D39A361-10AF-4671-AA72-F276B749A3F5}">
      <dsp:nvSpPr>
        <dsp:cNvPr id="0" name=""/>
        <dsp:cNvSpPr/>
      </dsp:nvSpPr>
      <dsp:spPr>
        <a:xfrm>
          <a:off x="1863090" y="4419473"/>
          <a:ext cx="1863089" cy="994530"/>
        </a:xfrm>
        <a:prstGeom prst="rect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Vendor Invoices</a:t>
          </a:r>
        </a:p>
      </dsp:txBody>
      <dsp:txXfrm>
        <a:off x="1863090" y="4419473"/>
        <a:ext cx="1863089" cy="994530"/>
      </dsp:txXfrm>
    </dsp:sp>
    <dsp:sp modelId="{0D093FA2-5EEE-4CB5-9A35-03529A0EE0C6}">
      <dsp:nvSpPr>
        <dsp:cNvPr id="0" name=""/>
        <dsp:cNvSpPr/>
      </dsp:nvSpPr>
      <dsp:spPr>
        <a:xfrm>
          <a:off x="3726180" y="4419473"/>
          <a:ext cx="1863089" cy="994530"/>
        </a:xfrm>
        <a:prstGeom prst="rect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Travel Expense Forms</a:t>
          </a:r>
        </a:p>
      </dsp:txBody>
      <dsp:txXfrm>
        <a:off x="3726180" y="4419473"/>
        <a:ext cx="1863089" cy="994530"/>
      </dsp:txXfrm>
    </dsp:sp>
    <dsp:sp modelId="{CBCE567F-CF3B-4572-8097-FBE3E1A7FF47}">
      <dsp:nvSpPr>
        <dsp:cNvPr id="0" name=""/>
        <dsp:cNvSpPr/>
      </dsp:nvSpPr>
      <dsp:spPr>
        <a:xfrm>
          <a:off x="5589270" y="4419473"/>
          <a:ext cx="1863089" cy="994530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Allocation Calculations</a:t>
          </a:r>
        </a:p>
      </dsp:txBody>
      <dsp:txXfrm>
        <a:off x="5589270" y="4419473"/>
        <a:ext cx="1863089" cy="994530"/>
      </dsp:txXfrm>
    </dsp:sp>
    <dsp:sp modelId="{984CDDBD-248E-4BA6-97DA-852DB68CD4DA}">
      <dsp:nvSpPr>
        <dsp:cNvPr id="0" name=""/>
        <dsp:cNvSpPr/>
      </dsp:nvSpPr>
      <dsp:spPr>
        <a:xfrm rot="10800000">
          <a:off x="0" y="2461"/>
          <a:ext cx="7452360" cy="3325190"/>
        </a:xfrm>
        <a:prstGeom prst="upArrowCallou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ALDOT reviewed the costs submitted and billing calculations for 4 to 5 invoices each month selected at random.</a:t>
          </a:r>
        </a:p>
      </dsp:txBody>
      <dsp:txXfrm rot="10800000">
        <a:off x="0" y="2461"/>
        <a:ext cx="7452360" cy="21606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D43E5-502F-46DA-B5F8-C9EE1CE3AE29}">
      <dsp:nvSpPr>
        <dsp:cNvPr id="0" name=""/>
        <dsp:cNvSpPr/>
      </dsp:nvSpPr>
      <dsp:spPr>
        <a:xfrm>
          <a:off x="2196907" y="2437"/>
          <a:ext cx="1417313" cy="141731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Easy</a:t>
          </a:r>
        </a:p>
      </dsp:txBody>
      <dsp:txXfrm>
        <a:off x="2404468" y="209998"/>
        <a:ext cx="1002191" cy="1002191"/>
      </dsp:txXfrm>
    </dsp:sp>
    <dsp:sp modelId="{78F8EC54-A197-47FC-A356-D6B9E1DE7D2E}">
      <dsp:nvSpPr>
        <dsp:cNvPr id="0" name=""/>
        <dsp:cNvSpPr/>
      </dsp:nvSpPr>
      <dsp:spPr>
        <a:xfrm rot="1800000">
          <a:off x="3629453" y="998596"/>
          <a:ext cx="376671" cy="47834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637023" y="1066015"/>
        <a:ext cx="263670" cy="287005"/>
      </dsp:txXfrm>
    </dsp:sp>
    <dsp:sp modelId="{34410192-DC71-4DF2-96EE-0E1A837091D4}">
      <dsp:nvSpPr>
        <dsp:cNvPr id="0" name=""/>
        <dsp:cNvSpPr/>
      </dsp:nvSpPr>
      <dsp:spPr>
        <a:xfrm>
          <a:off x="4039822" y="1066445"/>
          <a:ext cx="1417313" cy="141731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Unobtrusive</a:t>
          </a:r>
        </a:p>
      </dsp:txBody>
      <dsp:txXfrm>
        <a:off x="4247383" y="1274006"/>
        <a:ext cx="1002191" cy="1002191"/>
      </dsp:txXfrm>
    </dsp:sp>
    <dsp:sp modelId="{684CD62A-AA0F-4239-AE52-C825ED03F5C4}">
      <dsp:nvSpPr>
        <dsp:cNvPr id="0" name=""/>
        <dsp:cNvSpPr/>
      </dsp:nvSpPr>
      <dsp:spPr>
        <a:xfrm rot="5400000">
          <a:off x="4560143" y="2589277"/>
          <a:ext cx="376671" cy="47834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616644" y="2628446"/>
        <a:ext cx="263670" cy="287005"/>
      </dsp:txXfrm>
    </dsp:sp>
    <dsp:sp modelId="{E8E13688-61BC-4275-AFCD-B5DDBE645BE0}">
      <dsp:nvSpPr>
        <dsp:cNvPr id="0" name=""/>
        <dsp:cNvSpPr/>
      </dsp:nvSpPr>
      <dsp:spPr>
        <a:xfrm>
          <a:off x="4039822" y="3194460"/>
          <a:ext cx="1417313" cy="141731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Multiple Agencies</a:t>
          </a:r>
        </a:p>
      </dsp:txBody>
      <dsp:txXfrm>
        <a:off x="4247383" y="3402021"/>
        <a:ext cx="1002191" cy="1002191"/>
      </dsp:txXfrm>
    </dsp:sp>
    <dsp:sp modelId="{C40BA14D-F2A0-4F0B-B383-A4E7F8B0C938}">
      <dsp:nvSpPr>
        <dsp:cNvPr id="0" name=""/>
        <dsp:cNvSpPr/>
      </dsp:nvSpPr>
      <dsp:spPr>
        <a:xfrm rot="9000000">
          <a:off x="3647917" y="4190618"/>
          <a:ext cx="376671" cy="47834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3753348" y="4258037"/>
        <a:ext cx="263670" cy="287005"/>
      </dsp:txXfrm>
    </dsp:sp>
    <dsp:sp modelId="{C3066E0F-4E0A-4186-A5F7-B28FCCF0AF04}">
      <dsp:nvSpPr>
        <dsp:cNvPr id="0" name=""/>
        <dsp:cNvSpPr/>
      </dsp:nvSpPr>
      <dsp:spPr>
        <a:xfrm>
          <a:off x="2196907" y="4258467"/>
          <a:ext cx="1417313" cy="141731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Someone is Watching</a:t>
          </a:r>
        </a:p>
      </dsp:txBody>
      <dsp:txXfrm>
        <a:off x="2404468" y="4466028"/>
        <a:ext cx="1002191" cy="1002191"/>
      </dsp:txXfrm>
    </dsp:sp>
    <dsp:sp modelId="{9FD29D36-DDAB-4BD8-82CE-2A8B71CE121D}">
      <dsp:nvSpPr>
        <dsp:cNvPr id="0" name=""/>
        <dsp:cNvSpPr/>
      </dsp:nvSpPr>
      <dsp:spPr>
        <a:xfrm rot="12600000">
          <a:off x="1805002" y="4201279"/>
          <a:ext cx="376671" cy="47834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1910433" y="4325198"/>
        <a:ext cx="263670" cy="287005"/>
      </dsp:txXfrm>
    </dsp:sp>
    <dsp:sp modelId="{FC456594-01EB-48C3-BDF4-A0A50036D59D}">
      <dsp:nvSpPr>
        <dsp:cNvPr id="0" name=""/>
        <dsp:cNvSpPr/>
      </dsp:nvSpPr>
      <dsp:spPr>
        <a:xfrm>
          <a:off x="353992" y="3194460"/>
          <a:ext cx="1417313" cy="141731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Establish a Relationship</a:t>
          </a:r>
        </a:p>
      </dsp:txBody>
      <dsp:txXfrm>
        <a:off x="561553" y="3402021"/>
        <a:ext cx="1002191" cy="1002191"/>
      </dsp:txXfrm>
    </dsp:sp>
    <dsp:sp modelId="{D1CE0C86-A45D-48BB-BBC4-CFE81F129739}">
      <dsp:nvSpPr>
        <dsp:cNvPr id="0" name=""/>
        <dsp:cNvSpPr/>
      </dsp:nvSpPr>
      <dsp:spPr>
        <a:xfrm rot="16200000">
          <a:off x="874313" y="2610598"/>
          <a:ext cx="376671" cy="47834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930814" y="2762768"/>
        <a:ext cx="263670" cy="287005"/>
      </dsp:txXfrm>
    </dsp:sp>
    <dsp:sp modelId="{8397CDA0-6624-45E8-B7B1-6FC072BDC9FF}">
      <dsp:nvSpPr>
        <dsp:cNvPr id="0" name=""/>
        <dsp:cNvSpPr/>
      </dsp:nvSpPr>
      <dsp:spPr>
        <a:xfrm>
          <a:off x="353992" y="1066445"/>
          <a:ext cx="1417313" cy="141731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Proactive Approach</a:t>
          </a:r>
        </a:p>
      </dsp:txBody>
      <dsp:txXfrm>
        <a:off x="561553" y="1274006"/>
        <a:ext cx="1002191" cy="1002191"/>
      </dsp:txXfrm>
    </dsp:sp>
    <dsp:sp modelId="{77203E3C-C791-42A4-AF24-237662F576D0}">
      <dsp:nvSpPr>
        <dsp:cNvPr id="0" name=""/>
        <dsp:cNvSpPr/>
      </dsp:nvSpPr>
      <dsp:spPr>
        <a:xfrm rot="19800000">
          <a:off x="1786538" y="1009256"/>
          <a:ext cx="376671" cy="47834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794108" y="1133175"/>
        <a:ext cx="263670" cy="287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427A6-725F-488E-895F-9AE5519B47FB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4AB02-63E1-4DE5-A716-155EF957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B608A-860F-4B4F-99F9-0A689CEB5C2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513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B608A-860F-4B4F-99F9-0A689CEB5C2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265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B608A-860F-4B4F-99F9-0A689CEB5C2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710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B608A-860F-4B4F-99F9-0A689CEB5C2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21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B608A-860F-4B4F-99F9-0A689CEB5C2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54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5A6A3-EAE0-45BA-BF28-EEFC03711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E36CFD-37E1-4B8D-974E-A73E77DA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204CF-29C4-42F4-B814-C9E8259C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1441-C985-439A-A520-AABC42121360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FC6F8-365E-4363-989A-C63F89430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DBC38-353C-40DA-91CC-23F3C4FB7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CD20-63FA-40E6-AAE1-44340441F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7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DCB3F-B6DA-4E0A-A2DA-22A179637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2B520C-2553-4DD0-B553-8C40AE65F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16124-11BA-4733-8297-819AAD825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1441-C985-439A-A520-AABC42121360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E039B-A54B-4311-A718-32C2EB5DF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AC0F9-17B8-4B66-8EF1-31CB2BA28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CD20-63FA-40E6-AAE1-44340441F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2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251956-C910-4C9D-AF72-505D84F02B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E97D3-663F-4A1F-BFDC-5FC03A7CB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E2C0A-C8CC-44FC-B680-9277CBF9E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1441-C985-439A-A520-AABC42121360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F3DF1-9665-457D-93B1-3EDCD17DE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770B2-B3AA-462F-9B96-F0D9E58FD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CD20-63FA-40E6-AAE1-44340441F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98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1194-CB08-4399-8F01-8293AC279175}" type="datetimeFigureOut">
              <a:rPr lang="en-US" smtClean="0"/>
              <a:pPr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C448-BCF8-4212-BAAE-B57BBA215C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825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1194-CB08-4399-8F01-8293AC279175}" type="datetimeFigureOut">
              <a:rPr lang="en-US" smtClean="0"/>
              <a:pPr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C448-BCF8-4212-BAAE-B57BBA215C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587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1194-CB08-4399-8F01-8293AC279175}" type="datetimeFigureOut">
              <a:rPr lang="en-US" smtClean="0"/>
              <a:pPr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C448-BCF8-4212-BAAE-B57BBA215C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49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1194-CB08-4399-8F01-8293AC279175}" type="datetimeFigureOut">
              <a:rPr lang="en-US" smtClean="0"/>
              <a:pPr/>
              <a:t>10/21/2022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C448-BCF8-4212-BAAE-B57BBA215C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83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1194-CB08-4399-8F01-8293AC279175}" type="datetimeFigureOut">
              <a:rPr lang="en-US" smtClean="0"/>
              <a:pPr/>
              <a:t>10/21/2022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C448-BCF8-4212-BAAE-B57BBA215C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291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1194-CB08-4399-8F01-8293AC279175}" type="datetimeFigureOut">
              <a:rPr lang="en-US" smtClean="0"/>
              <a:pPr/>
              <a:t>10/21/2022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C448-BCF8-4212-BAAE-B57BBA215C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1194-CB08-4399-8F01-8293AC279175}" type="datetimeFigureOut">
              <a:rPr lang="en-US" smtClean="0"/>
              <a:pPr/>
              <a:t>10/21/2022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C448-BCF8-4212-BAAE-B57BBA215C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030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1194-CB08-4399-8F01-8293AC279175}" type="datetimeFigureOut">
              <a:rPr lang="en-US" smtClean="0"/>
              <a:pPr/>
              <a:t>10/21/2022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C448-BCF8-4212-BAAE-B57BBA215C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28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798CF-40AE-4269-9CCA-F4B4A735C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C85C6-2BD9-4E60-B465-48AC5F357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B7E63-6210-46D7-99E9-0CE9A8353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1441-C985-439A-A520-AABC42121360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444FF-EC99-4AD8-89E7-A982339F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F9DAE-F8DC-4FD4-BDF8-8343E4E86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CD20-63FA-40E6-AAE1-44340441F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63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1194-CB08-4399-8F01-8293AC279175}" type="datetimeFigureOut">
              <a:rPr lang="en-US" smtClean="0"/>
              <a:pPr/>
              <a:t>10/21/2022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C448-BCF8-4212-BAAE-B57BBA215C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02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1194-CB08-4399-8F01-8293AC279175}" type="datetimeFigureOut">
              <a:rPr lang="en-US" smtClean="0"/>
              <a:pPr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C448-BCF8-4212-BAAE-B57BBA215C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93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1194-CB08-4399-8F01-8293AC279175}" type="datetimeFigureOut">
              <a:rPr lang="en-US" smtClean="0"/>
              <a:pPr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C448-BCF8-4212-BAAE-B57BBA215C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83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908F1-4BE2-4451-AC4A-D81328CAA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CC70E-93FE-4820-8E22-A53B6348E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B3AD9-264E-4797-BDE0-3BCAB8A49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1441-C985-439A-A520-AABC42121360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B73DA-B2A8-4075-A5ED-983BD2E0A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74172-90DF-4BF8-AE37-D34A2E510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CD20-63FA-40E6-AAE1-44340441F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76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D082C-43B8-4B4F-A25D-A0071E12C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0AC28-DDAF-4DEB-8A94-F45B3C0D30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C5A7D-C460-4D54-A13C-706FECE99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606C0-5B80-45ED-9CC7-16BA60F32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1441-C985-439A-A520-AABC42121360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CA210-522E-4495-9CE3-07873A128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FD94C-9F1F-46AF-883F-1F1D0FF3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CD20-63FA-40E6-AAE1-44340441F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2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B9091-1D46-455F-8758-CDE4AF58D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AAF59-3184-4BD5-830E-3AE90EE38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139F9C-5609-47FF-94F5-8CB9C4781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451F08-C103-4736-873C-2B4E59225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32A8B-7D4A-495F-8D6A-23D24F48F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22434B-D494-4F3E-9DE2-9448D259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1441-C985-439A-A520-AABC42121360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FA8B66-AD3A-469A-B7AA-A7D6B4920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6D7D5A-F137-449C-970B-F87EAF332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CD20-63FA-40E6-AAE1-44340441F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98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09C1B-B68C-438A-9BB1-66AB4DF5B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AEB971-E580-49D2-A826-59A600E03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1441-C985-439A-A520-AABC42121360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9BF40-8422-42F0-9065-F8F62E8FC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4094F8-BA1D-454B-8C8B-B5FB82E8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CD20-63FA-40E6-AAE1-44340441F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34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8C613A-FBA1-4A21-AE4A-C40984C9E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1441-C985-439A-A520-AABC42121360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C11624-7629-4297-A8C9-B2FBAD1A4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01287-12C5-4586-96F4-000E8F04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CD20-63FA-40E6-AAE1-44340441F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3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7927E-0308-4DD0-8384-AFD53CBA9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ADD93-FBEF-46B8-B24F-D5763B252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89512A-4DC6-4B02-A1F3-7C4EDF502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0D479-F5C1-48C7-944D-04D26A7D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1441-C985-439A-A520-AABC42121360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CA569-DEFF-4160-BA7D-4C7DF3BD2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D501CE-0286-4CEB-B779-2676BA87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CD20-63FA-40E6-AAE1-44340441F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4F88B-F66E-4E6E-BCEE-1D7A26A9D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84844A-1082-420F-87A1-7F890E3F62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9AF33A-DD1F-4114-B920-9CDCDE2FD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0BF12-DE6B-4731-B5B7-9C6B7E011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1441-C985-439A-A520-AABC42121360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B6B5F-E7EA-4678-B0DF-9B56A1ABA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CD92D-338B-4916-9159-C7CD517E3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CD20-63FA-40E6-AAE1-44340441F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6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4E6E01-8D20-4A96-8C17-155FDBD18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ADEB5-56C4-475D-9D35-06070A55B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06F8-361E-4DF2-BE80-CCE96952F8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41441-C985-439A-A520-AABC42121360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33C45-42EC-4271-9227-308C4FED7B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B8184-DC42-421D-A1E1-67392BE908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ECD20-63FA-40E6-AAE1-44340441F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3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E1194-CB08-4399-8F01-8293AC279175}" type="datetimeFigureOut">
              <a:rPr lang="en-US" smtClean="0"/>
              <a:pPr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7C448-BCF8-4212-BAAE-B57BBA215C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52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FY%2023%20Lawrence%20-%20040%20Audit%20Presentation%20-%20LOCKED.xlsx" TargetMode="External"/><Relationship Id="rId2" Type="http://schemas.openxmlformats.org/officeDocument/2006/relationships/hyperlink" Target="FY%2023%20Lawrence%20-%20040%20Audit%20Presentation.xls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matousekmi@dot.state.al.u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69CFDC-90E7-4CC1-A38B-3D042D7A8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Invoices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26F52-47AF-4DF9-9C5C-C937052CB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/>
              <a:t>Formula Grants for Rural Areas (5311)</a:t>
            </a:r>
          </a:p>
          <a:p>
            <a:pPr lvl="1"/>
            <a:r>
              <a:rPr lang="en-US" dirty="0"/>
              <a:t>Operating</a:t>
            </a:r>
          </a:p>
          <a:p>
            <a:pPr lvl="1"/>
            <a:r>
              <a:rPr lang="en-US" dirty="0"/>
              <a:t>Administrative</a:t>
            </a:r>
          </a:p>
          <a:p>
            <a:pPr lvl="1"/>
            <a:r>
              <a:rPr lang="en-US" dirty="0"/>
              <a:t>Capital</a:t>
            </a:r>
          </a:p>
          <a:p>
            <a:r>
              <a:rPr lang="en-US"/>
              <a:t>Urbanized Area Formula Grants (5307)</a:t>
            </a:r>
          </a:p>
          <a:p>
            <a:pPr lvl="1"/>
            <a:r>
              <a:rPr lang="en-US" dirty="0"/>
              <a:t>Operating</a:t>
            </a:r>
          </a:p>
          <a:p>
            <a:pPr lvl="1"/>
            <a:r>
              <a:rPr lang="en-US" dirty="0"/>
              <a:t>Preventive Maintenance</a:t>
            </a:r>
          </a:p>
          <a:p>
            <a:r>
              <a:rPr lang="en-US"/>
              <a:t>Enhanced Mobility of Seniors &amp; Individuals with Disabilities (5310)</a:t>
            </a:r>
          </a:p>
          <a:p>
            <a:pPr lvl="1"/>
            <a:r>
              <a:rPr lang="en-US" dirty="0"/>
              <a:t>Capital</a:t>
            </a:r>
          </a:p>
        </p:txBody>
      </p:sp>
    </p:spTree>
    <p:extLst>
      <p:ext uri="{BB962C8B-B14F-4D97-AF65-F5344CB8AC3E}">
        <p14:creationId xmlns:p14="http://schemas.microsoft.com/office/powerpoint/2010/main" val="2221751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69CFDC-90E7-4CC1-A38B-3D042D7A8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641752"/>
            <a:ext cx="3527425" cy="4366936"/>
          </a:xfrm>
        </p:spPr>
        <p:txBody>
          <a:bodyPr anchor="t">
            <a:normAutofit/>
          </a:bodyPr>
          <a:lstStyle/>
          <a:p>
            <a:r>
              <a:rPr lang="en-US" sz="4800" dirty="0"/>
              <a:t>Challenges for Agencies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26F52-47AF-4DF9-9C5C-C937052CB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835" y="1641752"/>
            <a:ext cx="6225702" cy="463258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Reimbursement Basis</a:t>
            </a:r>
          </a:p>
          <a:p>
            <a:pPr lvl="1"/>
            <a:r>
              <a:rPr lang="en-US" sz="2800" dirty="0">
                <a:solidFill>
                  <a:schemeClr val="tx1">
                    <a:alpha val="80000"/>
                  </a:schemeClr>
                </a:solidFill>
              </a:rPr>
              <a:t>Strain on Local Resources</a:t>
            </a:r>
          </a:p>
          <a:p>
            <a:pPr lvl="1"/>
            <a:r>
              <a:rPr lang="en-US" sz="2800" dirty="0">
                <a:solidFill>
                  <a:schemeClr val="tx1">
                    <a:alpha val="80000"/>
                  </a:schemeClr>
                </a:solidFill>
              </a:rPr>
              <a:t>Float Requirement</a:t>
            </a:r>
          </a:p>
          <a:p>
            <a:pPr lvl="1"/>
            <a:r>
              <a:rPr lang="en-US" sz="2800" dirty="0">
                <a:solidFill>
                  <a:schemeClr val="tx1">
                    <a:alpha val="80000"/>
                  </a:schemeClr>
                </a:solidFill>
              </a:rPr>
              <a:t>Non-Profits (No New 5311 Agencies)</a:t>
            </a:r>
          </a:p>
          <a:p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ALDOT Invoicing Process</a:t>
            </a:r>
          </a:p>
          <a:p>
            <a:pPr lvl="1"/>
            <a:r>
              <a:rPr lang="en-US" sz="2800" dirty="0">
                <a:solidFill>
                  <a:schemeClr val="tx1">
                    <a:alpha val="80000"/>
                  </a:schemeClr>
                </a:solidFill>
              </a:rPr>
              <a:t>Beginning of Fiscal Year Strain</a:t>
            </a:r>
          </a:p>
          <a:p>
            <a:pPr lvl="1"/>
            <a:r>
              <a:rPr lang="en-US" sz="2800" dirty="0">
                <a:solidFill>
                  <a:schemeClr val="tx1">
                    <a:alpha val="80000"/>
                  </a:schemeClr>
                </a:solidFill>
              </a:rPr>
              <a:t>End of the Year Timing Difficulties</a:t>
            </a:r>
          </a:p>
          <a:p>
            <a:pPr lvl="1"/>
            <a:endParaRPr lang="en-US" sz="2800" dirty="0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28F330-19FB-4D39-BD0F-53032ABFE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0220D63-6F38-42F9-8AAD-3B1363A4F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7B054CB-4DA3-4EDD-B196-A5DDD1E4E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3856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4E66A6-301D-4843-8F6B-30BC80BE8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641752"/>
            <a:ext cx="2655887" cy="3213277"/>
          </a:xfrm>
        </p:spPr>
        <p:txBody>
          <a:bodyPr anchor="t">
            <a:normAutofit/>
          </a:bodyPr>
          <a:lstStyle/>
          <a:p>
            <a:r>
              <a:rPr lang="en-US" sz="4800" dirty="0"/>
              <a:t>Billing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89966-A08A-4A49-8BF4-BB6453B43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1" y="1721579"/>
            <a:ext cx="6140449" cy="395264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>
                    <a:alpha val="80000"/>
                  </a:schemeClr>
                </a:solidFill>
              </a:rPr>
              <a:t>Paper Documents (Before)</a:t>
            </a:r>
          </a:p>
          <a:p>
            <a:r>
              <a:rPr lang="en-US" sz="3200" dirty="0">
                <a:solidFill>
                  <a:schemeClr val="tx1">
                    <a:alpha val="80000"/>
                  </a:schemeClr>
                </a:solidFill>
              </a:rPr>
              <a:t>Invoice Packet</a:t>
            </a:r>
          </a:p>
          <a:p>
            <a:pPr lvl="1"/>
            <a:r>
              <a:rPr lang="en-US" sz="3200" dirty="0">
                <a:solidFill>
                  <a:schemeClr val="tx1">
                    <a:alpha val="80000"/>
                  </a:schemeClr>
                </a:solidFill>
              </a:rPr>
              <a:t>F-25 Invoice</a:t>
            </a:r>
          </a:p>
          <a:p>
            <a:pPr lvl="1"/>
            <a:r>
              <a:rPr lang="en-US" sz="3200" dirty="0">
                <a:solidFill>
                  <a:schemeClr val="tx1">
                    <a:alpha val="80000"/>
                  </a:schemeClr>
                </a:solidFill>
              </a:rPr>
              <a:t>Cost Recap</a:t>
            </a:r>
          </a:p>
          <a:p>
            <a:pPr lvl="1"/>
            <a:r>
              <a:rPr lang="en-US" sz="3200" dirty="0">
                <a:solidFill>
                  <a:schemeClr val="tx1">
                    <a:alpha val="80000"/>
                  </a:schemeClr>
                </a:solidFill>
              </a:rPr>
              <a:t>Back-up</a:t>
            </a:r>
          </a:p>
          <a:p>
            <a:r>
              <a:rPr lang="en-US" sz="3200" dirty="0">
                <a:solidFill>
                  <a:schemeClr val="tx1">
                    <a:alpha val="80000"/>
                  </a:schemeClr>
                </a:solidFill>
              </a:rPr>
              <a:t>Signed &amp; Notarized</a:t>
            </a:r>
          </a:p>
          <a:p>
            <a:r>
              <a:rPr lang="en-US" sz="3200" dirty="0">
                <a:solidFill>
                  <a:schemeClr val="tx1">
                    <a:alpha val="80000"/>
                  </a:schemeClr>
                </a:solidFill>
              </a:rPr>
              <a:t>Mailed</a:t>
            </a:r>
          </a:p>
          <a:p>
            <a:pPr marL="0" indent="0">
              <a:buNone/>
            </a:pPr>
            <a:endParaRPr lang="en-US" sz="32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247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 with low confidence">
            <a:extLst>
              <a:ext uri="{FF2B5EF4-FFF2-40B4-BE49-F238E27FC236}">
                <a16:creationId xmlns:a16="http://schemas.microsoft.com/office/drawing/2014/main" id="{DA6F85C9-8EEF-4D48-9426-7789A670138D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28"/>
            <a:ext cx="12191999" cy="6867728"/>
          </a:xfr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8295DDCF-2C8B-4660-B137-1A1D2824D624}"/>
              </a:ext>
            </a:extLst>
          </p:cNvPr>
          <p:cNvSpPr/>
          <p:nvPr/>
        </p:nvSpPr>
        <p:spPr>
          <a:xfrm rot="8891521">
            <a:off x="10580451" y="376135"/>
            <a:ext cx="1108954" cy="5252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8C345DE-A592-4B31-8397-5EE3C9D80C90}"/>
              </a:ext>
            </a:extLst>
          </p:cNvPr>
          <p:cNvSpPr/>
          <p:nvPr/>
        </p:nvSpPr>
        <p:spPr>
          <a:xfrm rot="8891521">
            <a:off x="402076" y="1407042"/>
            <a:ext cx="1108954" cy="5252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8D85CC09-4C32-41C9-9FCA-B45FB23FA148}"/>
              </a:ext>
            </a:extLst>
          </p:cNvPr>
          <p:cNvSpPr/>
          <p:nvPr/>
        </p:nvSpPr>
        <p:spPr>
          <a:xfrm rot="8891521">
            <a:off x="1011715" y="1501302"/>
            <a:ext cx="1108954" cy="5252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FDB0559-8D4B-48D3-BA12-C9521C8A3AE7}"/>
              </a:ext>
            </a:extLst>
          </p:cNvPr>
          <p:cNvSpPr/>
          <p:nvPr/>
        </p:nvSpPr>
        <p:spPr>
          <a:xfrm rot="8891521">
            <a:off x="2107697" y="1501301"/>
            <a:ext cx="1108954" cy="5252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3E9AF80F-72E9-46D9-8042-3C466D7475C0}"/>
              </a:ext>
            </a:extLst>
          </p:cNvPr>
          <p:cNvSpPr/>
          <p:nvPr/>
        </p:nvSpPr>
        <p:spPr>
          <a:xfrm rot="8891521">
            <a:off x="2941033" y="1501302"/>
            <a:ext cx="1108954" cy="5252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32906BDA-3628-46BE-B8B7-C9BF2793321D}"/>
              </a:ext>
            </a:extLst>
          </p:cNvPr>
          <p:cNvSpPr/>
          <p:nvPr/>
        </p:nvSpPr>
        <p:spPr>
          <a:xfrm rot="8891521">
            <a:off x="10834912" y="1504427"/>
            <a:ext cx="1108954" cy="5252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EAC9FD45-B00C-46C1-AF98-E74BF789B9CA}"/>
              </a:ext>
            </a:extLst>
          </p:cNvPr>
          <p:cNvSpPr/>
          <p:nvPr/>
        </p:nvSpPr>
        <p:spPr>
          <a:xfrm rot="8891521">
            <a:off x="9775349" y="1540097"/>
            <a:ext cx="1108954" cy="5252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1964D1AD-0FF2-4611-9444-3C08C9B64790}"/>
              </a:ext>
            </a:extLst>
          </p:cNvPr>
          <p:cNvSpPr/>
          <p:nvPr/>
        </p:nvSpPr>
        <p:spPr>
          <a:xfrm rot="8891521">
            <a:off x="7825626" y="1501299"/>
            <a:ext cx="1108954" cy="5252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5A8182F3-D9BD-4006-B538-6AAED8D6B13B}"/>
              </a:ext>
            </a:extLst>
          </p:cNvPr>
          <p:cNvSpPr/>
          <p:nvPr/>
        </p:nvSpPr>
        <p:spPr>
          <a:xfrm rot="8891521">
            <a:off x="5160482" y="1540098"/>
            <a:ext cx="1108954" cy="5252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B4CCFCFE-3BF0-4055-8DB1-F99D07E63F5F}"/>
              </a:ext>
            </a:extLst>
          </p:cNvPr>
          <p:cNvSpPr/>
          <p:nvPr/>
        </p:nvSpPr>
        <p:spPr>
          <a:xfrm rot="8891521">
            <a:off x="5160482" y="3868024"/>
            <a:ext cx="1108954" cy="5252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9BE74D87-05EC-460C-900C-CDD8585E4877}"/>
              </a:ext>
            </a:extLst>
          </p:cNvPr>
          <p:cNvSpPr/>
          <p:nvPr/>
        </p:nvSpPr>
        <p:spPr>
          <a:xfrm rot="8891521">
            <a:off x="7900440" y="3696395"/>
            <a:ext cx="1108954" cy="5252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A5C04A73-C768-4AE8-BADD-D78E1AF36803}"/>
              </a:ext>
            </a:extLst>
          </p:cNvPr>
          <p:cNvSpPr/>
          <p:nvPr/>
        </p:nvSpPr>
        <p:spPr>
          <a:xfrm rot="8891521">
            <a:off x="9615632" y="3676942"/>
            <a:ext cx="1108954" cy="5252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C7A2C898-A876-438E-8315-8A1A734BC9EF}"/>
              </a:ext>
            </a:extLst>
          </p:cNvPr>
          <p:cNvSpPr/>
          <p:nvPr/>
        </p:nvSpPr>
        <p:spPr>
          <a:xfrm rot="8891521">
            <a:off x="10721184" y="3761589"/>
            <a:ext cx="1108954" cy="5252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E206AC2C-067A-4427-A2D1-8FB15FEEFAD5}"/>
              </a:ext>
            </a:extLst>
          </p:cNvPr>
          <p:cNvSpPr/>
          <p:nvPr/>
        </p:nvSpPr>
        <p:spPr>
          <a:xfrm rot="13003091">
            <a:off x="2717336" y="5888903"/>
            <a:ext cx="1108954" cy="5252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CAC031FE-60E1-43D7-A86D-E5D4B0D35D35}"/>
              </a:ext>
            </a:extLst>
          </p:cNvPr>
          <p:cNvSpPr/>
          <p:nvPr/>
        </p:nvSpPr>
        <p:spPr>
          <a:xfrm rot="19193337">
            <a:off x="1279383" y="5472515"/>
            <a:ext cx="1108954" cy="5252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C1EBBA02-B540-4635-A956-DBBC49538C97}"/>
              </a:ext>
            </a:extLst>
          </p:cNvPr>
          <p:cNvSpPr/>
          <p:nvPr/>
        </p:nvSpPr>
        <p:spPr>
          <a:xfrm rot="11223670">
            <a:off x="2203913" y="4540664"/>
            <a:ext cx="1108954" cy="5252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B3EBFC73-2054-41A6-8B65-6A325DA93798}"/>
              </a:ext>
            </a:extLst>
          </p:cNvPr>
          <p:cNvSpPr/>
          <p:nvPr/>
        </p:nvSpPr>
        <p:spPr>
          <a:xfrm rot="838211">
            <a:off x="2590753" y="193005"/>
            <a:ext cx="1108954" cy="5252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0D5210B6-F4B8-4753-9411-4E25AF17F894}"/>
              </a:ext>
            </a:extLst>
          </p:cNvPr>
          <p:cNvSpPr/>
          <p:nvPr/>
        </p:nvSpPr>
        <p:spPr>
          <a:xfrm rot="838211">
            <a:off x="8753281" y="180640"/>
            <a:ext cx="1108954" cy="5252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CC4A7B45-742A-42E4-8C47-E5EDDC172C4D}"/>
              </a:ext>
            </a:extLst>
          </p:cNvPr>
          <p:cNvSpPr/>
          <p:nvPr/>
        </p:nvSpPr>
        <p:spPr>
          <a:xfrm rot="13003091">
            <a:off x="5681029" y="5680496"/>
            <a:ext cx="1108954" cy="5252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5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E3C25-9C44-45FB-A0ED-3CC28A705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highlight>
                  <a:srgbClr val="FFFF00"/>
                </a:highlight>
                <a:latin typeface="Trebuchet MS" panose="020B0603020202020204" pitchFamily="34" charset="0"/>
                <a:ea typeface="Calibri" panose="020F0502020204030204" pitchFamily="34" charset="0"/>
              </a:rPr>
              <a:t>ALDOT employees are </a:t>
            </a:r>
            <a:r>
              <a:rPr lang="en-US" sz="1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rebuchet MS" panose="020B0603020202020204" pitchFamily="34" charset="0"/>
                <a:ea typeface="Calibri" panose="020F0502020204030204" pitchFamily="34" charset="0"/>
              </a:rPr>
              <a:t>NOT </a:t>
            </a:r>
            <a:r>
              <a:rPr lang="en-US" sz="1800" b="1" dirty="0">
                <a:effectLst/>
                <a:highlight>
                  <a:srgbClr val="FFFF00"/>
                </a:highlight>
                <a:latin typeface="Trebuchet MS" panose="020B0603020202020204" pitchFamily="34" charset="0"/>
                <a:ea typeface="Calibri" panose="020F0502020204030204" pitchFamily="34" charset="0"/>
              </a:rPr>
              <a:t>to alter vendor invoices (vendor name, address, remittance address, invoice number, invoice date) </a:t>
            </a:r>
            <a:r>
              <a:rPr lang="en-US" sz="1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rebuchet MS" panose="020B0603020202020204" pitchFamily="34" charset="0"/>
                <a:ea typeface="Calibri" panose="020F0502020204030204" pitchFamily="34" charset="0"/>
              </a:rPr>
              <a:t>NOR </a:t>
            </a:r>
            <a:r>
              <a:rPr lang="en-US" sz="1800" b="1" dirty="0">
                <a:effectLst/>
                <a:highlight>
                  <a:srgbClr val="FFFF00"/>
                </a:highlight>
                <a:latin typeface="Trebuchet MS" panose="020B0603020202020204" pitchFamily="34" charset="0"/>
                <a:ea typeface="Calibri" panose="020F0502020204030204" pitchFamily="34" charset="0"/>
              </a:rPr>
              <a:t>ask the vendor to alter their own invoice. 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highlight>
                  <a:srgbClr val="FFFF00"/>
                </a:highlight>
                <a:latin typeface="Trebuchet MS" panose="020B0603020202020204" pitchFamily="34" charset="0"/>
                <a:ea typeface="Calibri" panose="020F0502020204030204" pitchFamily="34" charset="0"/>
              </a:rPr>
              <a:t>FUTURE ALTERED VENDOR INVOICES RECEIVED BY THE COMPTROLLER’S OFFICE WILL BE REVIEWED AS FRAUDULENT ACTIVITY AND TURNED OVER TO THE PUBLIC EXAMINERS.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highlight>
                  <a:srgbClr val="FFFF00"/>
                </a:highlight>
                <a:latin typeface="Trebuchet MS" panose="020B0603020202020204" pitchFamily="34" charset="0"/>
                <a:ea typeface="Calibri" panose="020F0502020204030204" pitchFamily="34" charset="0"/>
              </a:rPr>
              <a:t>THIS COULD RESULT IN DISCIPLINARY ACTION UP TO AND INCLUDING </a:t>
            </a:r>
            <a:r>
              <a:rPr lang="en-US" sz="1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rebuchet MS" panose="020B0603020202020204" pitchFamily="34" charset="0"/>
                <a:ea typeface="Calibri" panose="020F0502020204030204" pitchFamily="34" charset="0"/>
              </a:rPr>
              <a:t>EMPLOYEE TERMINATION</a:t>
            </a:r>
            <a:r>
              <a:rPr lang="en-US" sz="1800" b="1" dirty="0">
                <a:effectLst/>
                <a:highlight>
                  <a:srgbClr val="FFFF00"/>
                </a:highlight>
                <a:latin typeface="Trebuchet MS" panose="020B060302020202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highlight>
                  <a:srgbClr val="FFFF00"/>
                </a:highlight>
                <a:latin typeface="Trebuchet MS" panose="020B0603020202020204" pitchFamily="34" charset="0"/>
                <a:ea typeface="Calibri" panose="020F0502020204030204" pitchFamily="34" charset="0"/>
              </a:rPr>
              <a:t>If a correction is warranted, the vendor </a:t>
            </a:r>
            <a:r>
              <a:rPr lang="en-US" sz="1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rebuchet MS" panose="020B0603020202020204" pitchFamily="34" charset="0"/>
                <a:ea typeface="Calibri" panose="020F0502020204030204" pitchFamily="34" charset="0"/>
              </a:rPr>
              <a:t>MUST </a:t>
            </a:r>
            <a:r>
              <a:rPr lang="en-US" sz="1800" b="1" dirty="0">
                <a:effectLst/>
                <a:highlight>
                  <a:srgbClr val="FFFF00"/>
                </a:highlight>
                <a:latin typeface="Trebuchet MS" panose="020B0603020202020204" pitchFamily="34" charset="0"/>
                <a:ea typeface="Calibri" panose="020F0502020204030204" pitchFamily="34" charset="0"/>
              </a:rPr>
              <a:t>provide a </a:t>
            </a:r>
            <a:r>
              <a:rPr lang="en-US" sz="1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rebuchet MS" panose="020B0603020202020204" pitchFamily="34" charset="0"/>
                <a:ea typeface="Calibri" panose="020F0502020204030204" pitchFamily="34" charset="0"/>
              </a:rPr>
              <a:t>NEW </a:t>
            </a:r>
            <a:r>
              <a:rPr lang="en-US" sz="1800" b="1" dirty="0">
                <a:effectLst/>
                <a:highlight>
                  <a:srgbClr val="FFFF00"/>
                </a:highlight>
                <a:latin typeface="Trebuchet MS" panose="020B0603020202020204" pitchFamily="34" charset="0"/>
                <a:ea typeface="Calibri" panose="020F0502020204030204" pitchFamily="34" charset="0"/>
              </a:rPr>
              <a:t>invoice.  Vendor alterations are no longer acceptable.  Please refer to clerk guidelines for example.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242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 with low confidence">
            <a:extLst>
              <a:ext uri="{FF2B5EF4-FFF2-40B4-BE49-F238E27FC236}">
                <a16:creationId xmlns:a16="http://schemas.microsoft.com/office/drawing/2014/main" id="{DA6F85C9-8EEF-4D48-9426-7789A670138D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28"/>
            <a:ext cx="12191999" cy="686772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BAB13B-704E-4837-8C36-F28F0D4A0B6B}"/>
              </a:ext>
            </a:extLst>
          </p:cNvPr>
          <p:cNvSpPr txBox="1"/>
          <p:nvPr/>
        </p:nvSpPr>
        <p:spPr>
          <a:xfrm>
            <a:off x="4281790" y="2762416"/>
            <a:ext cx="3628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DELAYS</a:t>
            </a:r>
          </a:p>
        </p:txBody>
      </p:sp>
    </p:spTree>
    <p:extLst>
      <p:ext uri="{BB962C8B-B14F-4D97-AF65-F5344CB8AC3E}">
        <p14:creationId xmlns:p14="http://schemas.microsoft.com/office/powerpoint/2010/main" val="389427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A8AD7B-35E6-421B-83E1-2A734C841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Prior Billing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7FA7C-71FB-4682-9262-3B7475AAB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No Automation</a:t>
            </a:r>
          </a:p>
          <a:p>
            <a:pPr lvl="1"/>
            <a:r>
              <a:rPr lang="en-US" dirty="0"/>
              <a:t>Easy Errors</a:t>
            </a:r>
          </a:p>
          <a:p>
            <a:pPr lvl="1"/>
            <a:r>
              <a:rPr lang="en-US" dirty="0"/>
              <a:t>Permanent Errors </a:t>
            </a:r>
          </a:p>
          <a:p>
            <a:r>
              <a:rPr lang="en-US" sz="2400" dirty="0"/>
              <a:t>No Communication Consistency</a:t>
            </a:r>
          </a:p>
          <a:p>
            <a:r>
              <a:rPr lang="en-US" sz="2400" dirty="0"/>
              <a:t>Inadequate review process</a:t>
            </a:r>
          </a:p>
          <a:p>
            <a:pPr lvl="1"/>
            <a:r>
              <a:rPr lang="en-US" dirty="0"/>
              <a:t>Allowability</a:t>
            </a:r>
          </a:p>
          <a:p>
            <a:pPr lvl="1"/>
            <a:r>
              <a:rPr lang="en-US" dirty="0"/>
              <a:t>Variances</a:t>
            </a:r>
          </a:p>
          <a:p>
            <a:pPr lvl="2"/>
            <a:r>
              <a:rPr lang="en-US" dirty="0"/>
              <a:t>Year to Year</a:t>
            </a:r>
          </a:p>
          <a:p>
            <a:pPr lvl="2"/>
            <a:r>
              <a:rPr lang="en-US" dirty="0"/>
              <a:t>Month to Month</a:t>
            </a:r>
          </a:p>
          <a:p>
            <a:pPr lvl="2"/>
            <a:r>
              <a:rPr lang="en-US" dirty="0"/>
              <a:t>Agency to Agency</a:t>
            </a:r>
          </a:p>
          <a:p>
            <a:pPr lvl="1"/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878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Focus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Review Process</a:t>
            </a:r>
          </a:p>
          <a:p>
            <a:pPr lvl="1"/>
            <a:r>
              <a:rPr lang="en-US" sz="2000" dirty="0">
                <a:latin typeface="Century Gothic" panose="020B0502020202020204" pitchFamily="34" charset="0"/>
              </a:rPr>
              <a:t>More Consistency</a:t>
            </a:r>
          </a:p>
          <a:p>
            <a:pPr lvl="1"/>
            <a:r>
              <a:rPr lang="en-US" sz="2000" dirty="0">
                <a:latin typeface="Century Gothic" panose="020B0502020202020204" pitchFamily="34" charset="0"/>
              </a:rPr>
              <a:t>More Depth</a:t>
            </a:r>
          </a:p>
          <a:p>
            <a:pPr lvl="1"/>
            <a:r>
              <a:rPr lang="en-US" sz="2000" dirty="0">
                <a:latin typeface="Century Gothic" panose="020B0502020202020204" pitchFamily="34" charset="0"/>
              </a:rPr>
              <a:t>Better Use of Data (Recaps)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Speed up the Billing Process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Improve Record Keeping</a:t>
            </a:r>
          </a:p>
          <a:p>
            <a:pPr lvl="1"/>
            <a:r>
              <a:rPr lang="en-US" sz="2000" dirty="0">
                <a:latin typeface="Century Gothic" panose="020B0502020202020204" pitchFamily="34" charset="0"/>
              </a:rPr>
              <a:t>Complete</a:t>
            </a:r>
          </a:p>
          <a:p>
            <a:pPr lvl="1"/>
            <a:r>
              <a:rPr lang="en-US" sz="2000" dirty="0">
                <a:latin typeface="Century Gothic" panose="020B0502020202020204" pitchFamily="34" charset="0"/>
              </a:rPr>
              <a:t>Accessible</a:t>
            </a:r>
          </a:p>
          <a:p>
            <a:pPr lvl="1"/>
            <a:r>
              <a:rPr lang="en-US" sz="2000" dirty="0">
                <a:latin typeface="Century Gothic" panose="020B0502020202020204" pitchFamily="34" charset="0"/>
              </a:rPr>
              <a:t>Sharable</a:t>
            </a:r>
          </a:p>
        </p:txBody>
      </p:sp>
    </p:spTree>
    <p:extLst>
      <p:ext uri="{BB962C8B-B14F-4D97-AF65-F5344CB8AC3E}">
        <p14:creationId xmlns:p14="http://schemas.microsoft.com/office/powerpoint/2010/main" val="3794154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Logo&#10;&#10;Description automatically generated">
            <a:extLst>
              <a:ext uri="{FF2B5EF4-FFF2-40B4-BE49-F238E27FC236}">
                <a16:creationId xmlns:a16="http://schemas.microsoft.com/office/drawing/2014/main" id="{CB3A2767-F453-45C2-9883-E5D7881114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 r="-1" b="-1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4D44F00-9BF2-BD3B-4D77-91EF5B093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r>
              <a:rPr lang="en-US" sz="2200" dirty="0"/>
              <a:t>CARES ACT</a:t>
            </a:r>
          </a:p>
          <a:p>
            <a:pPr lvl="1"/>
            <a:r>
              <a:rPr lang="en-US" sz="1800" dirty="0"/>
              <a:t>Digital Billing</a:t>
            </a:r>
          </a:p>
          <a:p>
            <a:pPr lvl="1"/>
            <a:r>
              <a:rPr lang="en-US" sz="1800" dirty="0"/>
              <a:t>14 Days</a:t>
            </a:r>
          </a:p>
          <a:p>
            <a:r>
              <a:rPr lang="en-US" sz="2200" dirty="0"/>
              <a:t>Record Keeping</a:t>
            </a:r>
          </a:p>
          <a:p>
            <a:pPr lvl="1"/>
            <a:r>
              <a:rPr lang="en-US" sz="1800" dirty="0"/>
              <a:t>Invoice Log</a:t>
            </a:r>
          </a:p>
          <a:p>
            <a:pPr lvl="1"/>
            <a:r>
              <a:rPr lang="en-US" sz="1800" dirty="0"/>
              <a:t>Invoice Archive</a:t>
            </a:r>
          </a:p>
          <a:p>
            <a:pPr lvl="1"/>
            <a:r>
              <a:rPr lang="en-US" sz="1800" dirty="0"/>
              <a:t>MS Teams</a:t>
            </a:r>
          </a:p>
          <a:p>
            <a:r>
              <a:rPr lang="en-US" sz="2200" dirty="0"/>
              <a:t>Consistent Communication Through Regional Managers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7760D0-0E5D-42C2-9428-55DB74888CAE}"/>
              </a:ext>
            </a:extLst>
          </p:cNvPr>
          <p:cNvSpPr txBox="1"/>
          <p:nvPr/>
        </p:nvSpPr>
        <p:spPr>
          <a:xfrm>
            <a:off x="1972783" y="586435"/>
            <a:ext cx="4920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ADAPT - 19</a:t>
            </a:r>
          </a:p>
        </p:txBody>
      </p:sp>
    </p:spTree>
    <p:extLst>
      <p:ext uri="{BB962C8B-B14F-4D97-AF65-F5344CB8AC3E}">
        <p14:creationId xmlns:p14="http://schemas.microsoft.com/office/powerpoint/2010/main" val="48614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22C0E9-A65C-66EF-6BA8-1DBF041671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354" b="8376"/>
          <a:stretch/>
        </p:blipFill>
        <p:spPr>
          <a:xfrm>
            <a:off x="-1376313" y="-555144"/>
            <a:ext cx="12191980" cy="685799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DCD26C28-6F27-479A-AA1C-04025B0E090B}"/>
              </a:ext>
            </a:extLst>
          </p:cNvPr>
          <p:cNvSpPr/>
          <p:nvPr/>
        </p:nvSpPr>
        <p:spPr>
          <a:xfrm>
            <a:off x="9666644" y="942841"/>
            <a:ext cx="2097148" cy="183873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Proactive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4426DD3-D9B3-4DBA-81C4-29D6BDA28B05}"/>
              </a:ext>
            </a:extLst>
          </p:cNvPr>
          <p:cNvSpPr/>
          <p:nvPr/>
        </p:nvSpPr>
        <p:spPr>
          <a:xfrm>
            <a:off x="414337" y="4587137"/>
            <a:ext cx="2097148" cy="183873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Reactive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F94138-F307-3E7F-7A74-6DA430F7DF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548639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379D85D-FCBC-4796-8BAF-CE36CACC902F}"/>
              </a:ext>
            </a:extLst>
          </p:cNvPr>
          <p:cNvSpPr txBox="1"/>
          <p:nvPr/>
        </p:nvSpPr>
        <p:spPr>
          <a:xfrm>
            <a:off x="416999" y="2064508"/>
            <a:ext cx="3636958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500" dirty="0"/>
              <a:t>Review</a:t>
            </a:r>
          </a:p>
          <a:p>
            <a:r>
              <a:rPr lang="en-US" sz="6500" dirty="0"/>
              <a:t> Approach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295D12-3C2C-42EA-A6E7-D3804A2BE3B1}"/>
              </a:ext>
            </a:extLst>
          </p:cNvPr>
          <p:cNvSpPr/>
          <p:nvPr/>
        </p:nvSpPr>
        <p:spPr>
          <a:xfrm>
            <a:off x="4267063" y="555145"/>
            <a:ext cx="7610702" cy="58707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Find Problem (Self Reported)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Report Problem to Audits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/>
              <a:t>Request a Review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/>
              <a:t>Months in the Field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/>
              <a:t>Complex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Wait for Findings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Propose Solution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/>
              <a:t>Difficult Solutions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7877BD-1D35-418E-A782-C87C45952AEB}"/>
              </a:ext>
            </a:extLst>
          </p:cNvPr>
          <p:cNvSpPr/>
          <p:nvPr/>
        </p:nvSpPr>
        <p:spPr>
          <a:xfrm>
            <a:off x="314235" y="555145"/>
            <a:ext cx="7640811" cy="58707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Automate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Standardize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/>
              <a:t>Agencies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/>
              <a:t>Regional Managers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/>
              <a:t>Accounting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Hands-On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/>
              <a:t>Invoice Data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External Audits</a:t>
            </a:r>
          </a:p>
        </p:txBody>
      </p:sp>
    </p:spTree>
    <p:extLst>
      <p:ext uri="{BB962C8B-B14F-4D97-AF65-F5344CB8AC3E}">
        <p14:creationId xmlns:p14="http://schemas.microsoft.com/office/powerpoint/2010/main" val="342615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" grpId="0" animBg="1"/>
      <p:bldGraphic spid="5" grpId="0">
        <p:bldAsOne/>
      </p:bldGraphic>
      <p:bldP spid="9" grpId="0" animBg="1"/>
      <p:bldP spid="9" grpId="1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&#10;&#10;Description automatically generated"/>
          <p:cNvPicPr>
            <a:picLocks noChangeAspect="1"/>
          </p:cNvPicPr>
          <p:nvPr/>
        </p:nvPicPr>
        <p:blipFill rotWithShape="1">
          <a:blip r:embed="rId3"/>
          <a:srcRect r="9091" b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/>
              <a:t>Audits:</a:t>
            </a:r>
            <a:endParaRPr lang="en-US" sz="2400"/>
          </a:p>
          <a:p>
            <a:pPr lvl="1"/>
            <a:r>
              <a:rPr lang="en-US" b="1" dirty="0"/>
              <a:t>Desk Reviews </a:t>
            </a:r>
            <a:endParaRPr lang="en-US" dirty="0"/>
          </a:p>
          <a:p>
            <a:pPr lvl="1"/>
            <a:r>
              <a:rPr lang="en-US" b="1" dirty="0"/>
              <a:t>On-Site Audit </a:t>
            </a:r>
            <a:endParaRPr lang="en-US" dirty="0"/>
          </a:p>
          <a:p>
            <a:pPr marL="914400" lvl="2" indent="0">
              <a:buNone/>
            </a:pPr>
            <a:r>
              <a:rPr lang="en-US" sz="2400"/>
              <a:t>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69CFDC-90E7-4CC1-A38B-3D042D7A8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Rural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26F52-47AF-4DF9-9C5C-C937052CB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r>
              <a:rPr lang="en-US" sz="2400"/>
              <a:t>28 Agencies in Alabama</a:t>
            </a:r>
          </a:p>
          <a:p>
            <a:pPr lvl="1"/>
            <a:r>
              <a:rPr lang="en-US" dirty="0"/>
              <a:t>County</a:t>
            </a:r>
          </a:p>
          <a:p>
            <a:pPr lvl="1"/>
            <a:r>
              <a:rPr lang="en-US" dirty="0"/>
              <a:t>COG</a:t>
            </a:r>
          </a:p>
          <a:p>
            <a:pPr lvl="1"/>
            <a:r>
              <a:rPr lang="en-US" dirty="0"/>
              <a:t>Municipality</a:t>
            </a:r>
          </a:p>
          <a:p>
            <a:pPr lvl="1"/>
            <a:r>
              <a:rPr lang="en-US" dirty="0"/>
              <a:t>Non-Profit</a:t>
            </a:r>
          </a:p>
          <a:p>
            <a:pPr lvl="2"/>
            <a:r>
              <a:rPr lang="en-US" sz="2400"/>
              <a:t>4 in the state</a:t>
            </a:r>
          </a:p>
          <a:p>
            <a:r>
              <a:rPr lang="en-US" sz="2400"/>
              <a:t>Billing</a:t>
            </a:r>
          </a:p>
          <a:p>
            <a:pPr lvl="1"/>
            <a:r>
              <a:rPr lang="en-US" dirty="0"/>
              <a:t>Monthly</a:t>
            </a:r>
          </a:p>
          <a:p>
            <a:pPr lvl="1"/>
            <a:r>
              <a:rPr lang="en-US" dirty="0"/>
              <a:t>Quarterly</a:t>
            </a:r>
          </a:p>
          <a:p>
            <a:pPr lvl="1"/>
            <a:r>
              <a:rPr lang="en-US" dirty="0"/>
              <a:t>mix</a:t>
            </a:r>
          </a:p>
        </p:txBody>
      </p:sp>
    </p:spTree>
    <p:extLst>
      <p:ext uri="{BB962C8B-B14F-4D97-AF65-F5344CB8AC3E}">
        <p14:creationId xmlns:p14="http://schemas.microsoft.com/office/powerpoint/2010/main" val="4172090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045D78-1B13-471B-A31B-AD62319A1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Items noted during the reviews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15BCA9-63C5-24F9-8705-214558ABCA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939388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748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US" sz="1900"/>
              <a:t>Audit Documentation</a:t>
            </a:r>
            <a:br>
              <a:rPr lang="en-US" sz="1900"/>
            </a:br>
            <a:r>
              <a:rPr lang="en-US" sz="1900"/>
              <a:t>Labor Related Costs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27BE05-6443-1541-3072-2E84173014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952922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sz="3700"/>
              <a:t>Audit Documentation</a:t>
            </a:r>
            <a:br>
              <a:rPr lang="en-US" sz="3700"/>
            </a:br>
            <a:r>
              <a:rPr lang="en-US" sz="3700"/>
              <a:t>Non-Labor Related Costs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lvl="0"/>
            <a:r>
              <a:rPr lang="en-US" sz="2400" b="1"/>
              <a:t>Most Non-Labor Related Costs</a:t>
            </a:r>
          </a:p>
          <a:p>
            <a:pPr lvl="1"/>
            <a:r>
              <a:rPr lang="en-US" b="1" dirty="0"/>
              <a:t>Itemized Vendor Invoice</a:t>
            </a:r>
          </a:p>
          <a:p>
            <a:pPr lvl="1"/>
            <a:r>
              <a:rPr lang="en-US" b="1" dirty="0"/>
              <a:t>Proof of Payment – Check</a:t>
            </a:r>
          </a:p>
          <a:p>
            <a:pPr lvl="1"/>
            <a:r>
              <a:rPr lang="en-US" b="1" dirty="0"/>
              <a:t>Online purchase, screenshots are not acceptable documentation</a:t>
            </a:r>
          </a:p>
          <a:p>
            <a:pPr lvl="1"/>
            <a:r>
              <a:rPr lang="en-US" b="1" dirty="0"/>
              <a:t>Credit card statements and vendor statements are not supporting documentation.  The Federal Acquisition Regulations require an actual receipt or invoice.</a:t>
            </a:r>
          </a:p>
          <a:p>
            <a:pPr lvl="0"/>
            <a:r>
              <a:rPr lang="en-US" sz="2400" b="1"/>
              <a:t>Inhouse and Allocated Costs</a:t>
            </a:r>
          </a:p>
          <a:p>
            <a:pPr lvl="1"/>
            <a:r>
              <a:rPr lang="en-US" b="1" dirty="0"/>
              <a:t>Show calculation of the cost</a:t>
            </a:r>
            <a:endParaRPr lang="en-US" dirty="0"/>
          </a:p>
          <a:p>
            <a:pPr lvl="1"/>
            <a:r>
              <a:rPr lang="en-US" b="1" dirty="0"/>
              <a:t>Ledger information should be submitted</a:t>
            </a:r>
            <a:endParaRPr lang="en-US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marL="57150" indent="0">
              <a:buNone/>
            </a:pPr>
            <a:endParaRPr lang="en-US" sz="2400"/>
          </a:p>
          <a:p>
            <a:pPr lvl="1"/>
            <a:endParaRPr lang="en-US" b="1" dirty="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78190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64D464-898B-4908-88FD-33A83D6ED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08597" cy="1146176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chemeClr val="bg1"/>
                </a:solidFill>
              </a:rPr>
              <a:t>Audit Documentation</a:t>
            </a:r>
            <a:br>
              <a:rPr lang="en-US" sz="3700">
                <a:solidFill>
                  <a:schemeClr val="bg1"/>
                </a:solidFill>
              </a:rPr>
            </a:br>
            <a:r>
              <a:rPr lang="en-US" sz="3700">
                <a:solidFill>
                  <a:schemeClr val="bg1"/>
                </a:solidFill>
              </a:rPr>
              <a:t>Non-Labor Related Costs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0670" y="2"/>
            <a:ext cx="1191330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075332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055811"/>
            <a:ext cx="7315200" cy="4121152"/>
          </a:xfrm>
        </p:spPr>
        <p:txBody>
          <a:bodyPr>
            <a:normAutofit/>
          </a:bodyPr>
          <a:lstStyle/>
          <a:p>
            <a:pPr lvl="0"/>
            <a:r>
              <a:rPr lang="en-US" sz="2200" b="1"/>
              <a:t>Travel</a:t>
            </a:r>
            <a:endParaRPr lang="en-US" sz="2200"/>
          </a:p>
          <a:p>
            <a:pPr lvl="1"/>
            <a:r>
              <a:rPr lang="en-US" sz="2200" b="1"/>
              <a:t>Travel Request Form</a:t>
            </a:r>
            <a:endParaRPr lang="en-US" sz="2200"/>
          </a:p>
          <a:p>
            <a:pPr lvl="1"/>
            <a:r>
              <a:rPr lang="en-US" sz="2200" b="1"/>
              <a:t>Travel Expense Form</a:t>
            </a:r>
          </a:p>
          <a:p>
            <a:pPr lvl="2"/>
            <a:r>
              <a:rPr lang="en-US" sz="2200" b="1"/>
              <a:t>Name of Person Traveling</a:t>
            </a:r>
          </a:p>
          <a:p>
            <a:pPr lvl="2"/>
            <a:r>
              <a:rPr lang="en-US" sz="2200" b="1"/>
              <a:t>Dates of Travel</a:t>
            </a:r>
          </a:p>
          <a:p>
            <a:pPr lvl="2"/>
            <a:r>
              <a:rPr lang="en-US" sz="2200" b="1"/>
              <a:t>Purpose of Travel </a:t>
            </a:r>
          </a:p>
          <a:p>
            <a:pPr lvl="1"/>
            <a:r>
              <a:rPr lang="en-US" sz="2200" b="1"/>
              <a:t>Lodging - Customer Receipt for stay at hotel</a:t>
            </a:r>
          </a:p>
          <a:p>
            <a:pPr lvl="1"/>
            <a:r>
              <a:rPr lang="en-US" sz="2200" b="1"/>
              <a:t>Meals – Itemized Receipt</a:t>
            </a:r>
          </a:p>
          <a:p>
            <a:pPr lvl="1"/>
            <a:r>
              <a:rPr lang="en-US" sz="2200" b="1"/>
              <a:t>Mileage/Fuel/Car Rental – Beginning and Ending Destination</a:t>
            </a:r>
          </a:p>
          <a:p>
            <a:pPr lvl="1"/>
            <a:r>
              <a:rPr lang="en-US" sz="2200" b="1"/>
              <a:t>Copy of check for reimbursement</a:t>
            </a:r>
            <a:endParaRPr lang="en-US" sz="2200"/>
          </a:p>
          <a:p>
            <a:endParaRPr lang="en-US" sz="22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986" y="1690688"/>
            <a:ext cx="3668014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6187D-92ED-43A6-A853-126C32190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 Review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DF6DE24-7EAE-460F-B62F-1924232C39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114376"/>
              </p:ext>
            </p:extLst>
          </p:nvPr>
        </p:nvGraphicFramePr>
        <p:xfrm>
          <a:off x="765313" y="457200"/>
          <a:ext cx="11022496" cy="6046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195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F6F0D3-7B34-4DEB-A77B-865414A2B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BD4100-5202-45E9-9746-B72D91CBA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7854DE-21B2-468A-94D6-E4EF6C0FA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916D72-9641-4DCC-AED8-2EDB04154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35F605-683F-4B8B-9AB3-E596143C0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F2376A-542F-4D1F-BBDF-2632608E5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0F556F-91EF-447D-BA19-81CAF6D91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68A55F-7B32-44D8-AEE5-1AF405326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B86469-201A-48C0-8DD7-445178071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429030"/>
            <a:ext cx="2834640" cy="5457589"/>
          </a:xfrm>
        </p:spPr>
        <p:txBody>
          <a:bodyPr anchor="ctr">
            <a:normAutofit/>
          </a:bodyPr>
          <a:lstStyle/>
          <a:p>
            <a:r>
              <a:rPr lang="en-US" sz="4000"/>
              <a:t>Desk Review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1AAA2C-FBBE-42AA-B869-31D524B76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320" y="6112341"/>
            <a:ext cx="10835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937BBF-9326-4230-AB1B-F1795E350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045208" y="4686084"/>
            <a:ext cx="54864" cy="2834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9B54A05-8BD1-57B7-1261-6C6CCD48DF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404777"/>
              </p:ext>
            </p:extLst>
          </p:nvPr>
        </p:nvGraphicFramePr>
        <p:xfrm>
          <a:off x="4041648" y="429030"/>
          <a:ext cx="7452360" cy="545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0935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1C20A5-9418-46E6-BA45-8C0AA5373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Desk Review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50C6EA-BD99-307F-9DEC-1C91DD7D19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629937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450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ED43E5-502F-46DA-B5F8-C9EE1CE3A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F8EC54-A197-47FC-A356-D6B9E1DE7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410192-DC71-4DF2-96EE-0E1A83709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4CD62A-AA0F-4239-AE52-C825ED03F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E13688-61BC-4275-AFCD-B5DDBE645B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0BA14D-F2A0-4F0B-B383-A4E7F8B0C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066E0F-4E0A-4186-A5F7-B28FCCF0A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D29D36-DDAB-4BD8-82CE-2A8B71CE1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456594-01EB-48C3-BDF4-A0A50036D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CE0C86-A45D-48BB-BBC4-CFE81F129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97CDA0-6624-45E8-B7B1-6FC072BDC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203E3C-C791-42A4-AF24-237662F57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AB253-5ED2-4B2E-A4AA-F3794028B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On-site Audits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9F6662-8449-06F6-08E1-108C6F02E2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58011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9220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3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D18471-4B4A-4608-A648-6EECD943C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600"/>
              <a:t>On-Site Audits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15E8A227-F770-470D-B5E9-45DDD5BE7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/>
              <a:t>Not So Random</a:t>
            </a:r>
          </a:p>
          <a:p>
            <a:r>
              <a:rPr lang="en-US" sz="2400" dirty="0"/>
              <a:t>Triggers</a:t>
            </a:r>
          </a:p>
          <a:p>
            <a:pPr lvl="1"/>
            <a:r>
              <a:rPr lang="en-US" dirty="0"/>
              <a:t>Self-Reported Issues</a:t>
            </a:r>
          </a:p>
          <a:p>
            <a:pPr lvl="1"/>
            <a:r>
              <a:rPr lang="en-US" dirty="0"/>
              <a:t>Invoice Discrepancy</a:t>
            </a:r>
          </a:p>
          <a:p>
            <a:pPr lvl="1"/>
            <a:r>
              <a:rPr lang="en-US" dirty="0"/>
              <a:t>Billing Issues</a:t>
            </a:r>
          </a:p>
          <a:p>
            <a:pPr lvl="1"/>
            <a:r>
              <a:rPr lang="en-US" dirty="0"/>
              <a:t>Staff Change</a:t>
            </a:r>
          </a:p>
          <a:p>
            <a:pPr lvl="1"/>
            <a:r>
              <a:rPr lang="en-US" dirty="0"/>
              <a:t>New Agency</a:t>
            </a:r>
          </a:p>
          <a:p>
            <a:pPr lvl="1"/>
            <a:r>
              <a:rPr lang="en-US" dirty="0"/>
              <a:t>Compliance Deficiency</a:t>
            </a:r>
          </a:p>
          <a:p>
            <a:pPr lvl="2"/>
            <a:r>
              <a:rPr lang="en-US" sz="2400" dirty="0"/>
              <a:t>Examiners</a:t>
            </a:r>
          </a:p>
        </p:txBody>
      </p:sp>
    </p:spTree>
    <p:extLst>
      <p:ext uri="{BB962C8B-B14F-4D97-AF65-F5344CB8AC3E}">
        <p14:creationId xmlns:p14="http://schemas.microsoft.com/office/powerpoint/2010/main" val="1909101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B299CAB-C506-454B-90FC-406572829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D99311-F254-40F1-8AB5-EE3E7B9B6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17585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16054" y="1070149"/>
            <a:ext cx="8959893" cy="1004836"/>
          </a:xfrm>
        </p:spPr>
        <p:txBody>
          <a:bodyPr anchor="ctr">
            <a:normAutofit/>
          </a:bodyPr>
          <a:lstStyle/>
          <a:p>
            <a:pPr algn="ctr"/>
            <a:r>
              <a:rPr lang="en-US" sz="3200">
                <a:solidFill>
                  <a:srgbClr val="595959"/>
                </a:solidFill>
              </a:rPr>
              <a:t>Invoices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89E3CB-00ED-4691-9F0F-F23EA3564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016" y="2444376"/>
            <a:ext cx="10824184" cy="3727824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6054" y="2768321"/>
            <a:ext cx="8959892" cy="2828543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Back-up Documentation</a:t>
            </a: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hlinkClick r:id="rId2" action="ppaction://hlinkfile"/>
              </a:rPr>
              <a:t>COST RECAP SHEET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hlinkClick r:id="rId3" action="ppaction://hlinkfile"/>
              </a:rPr>
              <a:t>COST RECAP SHEET AGENCY VERSION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lvl="1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98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21DE449-8879-4F9F-AC67-ED46FAAA53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7448499"/>
              </p:ext>
            </p:extLst>
          </p:nvPr>
        </p:nvGraphicFramePr>
        <p:xfrm>
          <a:off x="1277112" y="114300"/>
          <a:ext cx="9637776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5C9A25B-918F-496F-8A77-B191D7BC95E7}"/>
              </a:ext>
            </a:extLst>
          </p:cNvPr>
          <p:cNvSpPr/>
          <p:nvPr/>
        </p:nvSpPr>
        <p:spPr>
          <a:xfrm>
            <a:off x="5218176" y="1417320"/>
            <a:ext cx="1755648" cy="66751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The Transit Award Management System (</a:t>
            </a:r>
            <a:r>
              <a:rPr lang="en-US" sz="1600" b="1" dirty="0" err="1"/>
              <a:t>TrAMS</a:t>
            </a:r>
            <a:r>
              <a:rPr lang="en-US" sz="1600" b="1" dirty="0"/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25A4B2-8722-4941-BC46-B591D9ECF50B}"/>
              </a:ext>
            </a:extLst>
          </p:cNvPr>
          <p:cNvSpPr/>
          <p:nvPr/>
        </p:nvSpPr>
        <p:spPr>
          <a:xfrm>
            <a:off x="5218176" y="3664458"/>
            <a:ext cx="1755648" cy="66751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TrAMS</a:t>
            </a:r>
            <a:endParaRPr lang="en-US" sz="16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9E4ED5-A261-4406-B84D-91363331882C}"/>
              </a:ext>
            </a:extLst>
          </p:cNvPr>
          <p:cNvSpPr/>
          <p:nvPr/>
        </p:nvSpPr>
        <p:spPr>
          <a:xfrm>
            <a:off x="4413504" y="5724144"/>
            <a:ext cx="3364992" cy="6675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Comprehensive Project Management System (CPMS)</a:t>
            </a:r>
          </a:p>
        </p:txBody>
      </p:sp>
    </p:spTree>
    <p:extLst>
      <p:ext uri="{BB962C8B-B14F-4D97-AF65-F5344CB8AC3E}">
        <p14:creationId xmlns:p14="http://schemas.microsoft.com/office/powerpoint/2010/main" val="150802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FEB548-CACC-4915-BA3A-ECFAD4BE0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7DD617-02C2-4388-A86E-BAB7BD28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971532D-ED15-4EA1-8D74-8B9D49117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3E0E949-6174-47F4-871C-39B2BE7B4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A81FA79-0462-498C-A7A0-4F97CB9BD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B13F096-ACB3-4289-ADE9-7BCF5727C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42D1F89-7331-4DB6-9053-DE817E604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27D98C-AF53-420B-A7B6-DD5AA7D53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F0B76EE-9601-45D1-815F-6B076D42F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F5FB023-5222-4B9E-B6D1-A5040E4CE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AAEED21-38DA-46C2-93A3-F597C8761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7EFB714-3172-4F11-BA4B-04073494A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783C632-F1E2-40EE-AFA0-EF8D52D67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980DE84-E4A8-4C12-97F1-AADA86FFB0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7A4FCEB1-CD0B-4966-8A9D-F458E4F79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866B94-A099-49F6-A378-974CED7F5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103C908-3FF0-4A95-851C-DF3C650FF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AF400D3-D15B-4146-82E6-B2FC1194F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02F76C8-7CAD-4B72-BD0D-072D2AFA0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CEBAD8-9DE5-4790-9CD4-C384EB371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D3B7B9BA-215A-4923-954F-3DAE9523A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4013081-B23F-45CB-A45B-562B629AD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B8B11FB-E867-4638-B75F-B4B7DBDDB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BC84FC8-9600-4AE5-9E77-38E2363A3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514F95D-50D5-4B76-B347-91D1D76F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85455D4-020C-4462-8A90-3B6434A50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DC91D0-8C7C-4256-9C44-A5FC081B1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5"/>
            <a:ext cx="4948230" cy="5509815"/>
          </a:xfrm>
          <a:noFill/>
        </p:spPr>
        <p:txBody>
          <a:bodyPr anchor="t">
            <a:normAutofit/>
          </a:bodyPr>
          <a:lstStyle/>
          <a:p>
            <a:r>
              <a:rPr lang="en-US" sz="4800"/>
              <a:t>Going Forward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626385-3152-93EA-598E-A96E910C88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3739090"/>
              </p:ext>
            </p:extLst>
          </p:nvPr>
        </p:nvGraphicFramePr>
        <p:xfrm>
          <a:off x="5815855" y="546369"/>
          <a:ext cx="5508711" cy="550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2C3B8D48-5775-472C-AB45-0A8BB3F67D59}"/>
              </a:ext>
            </a:extLst>
          </p:cNvPr>
          <p:cNvSpPr/>
          <p:nvPr/>
        </p:nvSpPr>
        <p:spPr>
          <a:xfrm>
            <a:off x="1318139" y="2456130"/>
            <a:ext cx="2919581" cy="274734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PROACTIVE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16954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F85D46-FFBB-4758-98E7-7C84FB9BD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D80208-0CD4-49A1-9D66-9CDEC42A0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AF13CB-CC9B-49A6-92C8-4BDFF254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CD9FD7-5E35-4E6C-993F-72D0D30BA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02EB2B-6BAB-4173-ABC0-C4F740034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7C4F53-A172-4A80-B4A0-61207A7E3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E87066A-6D01-4E1D-AEC2-841FA00054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05163" y="2354263"/>
            <a:ext cx="5781675" cy="2149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600" dirty="0"/>
              <a:t>Michal Matousek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600" dirty="0">
                <a:hlinkClick r:id="rId3"/>
              </a:rPr>
              <a:t>matousekmi@dot.state.al.us</a:t>
            </a:r>
            <a:endParaRPr lang="en-US" sz="3600" dirty="0"/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600" dirty="0"/>
              <a:t>334-242-6769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5031DB0-C67D-4AB7-8A2B-FEBC8CB741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1085486"/>
              </p:ext>
            </p:extLst>
          </p:nvPr>
        </p:nvGraphicFramePr>
        <p:xfrm>
          <a:off x="175097" y="131323"/>
          <a:ext cx="11634282" cy="6595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19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0F8BDB-176A-4DE7-B3FB-7612A96CC3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F35531-E94D-47FD-875B-F6DD9B27C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0146ED-A3FC-419F-AC80-C90913217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EC297E-27C4-47F2-BAF9-1B75BB5B1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776E50-862A-47FF-AD76-05D934A6F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EEA880-B852-4528-95A0-FA824D0E4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66BAB8-E467-4C2D-8E47-76C63CCE78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2BCFDA-344F-4445-B8EF-433A1F45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70D8F6-0B61-4129-981A-2E3B2C56F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64FB3C-7F5E-41E8-A18E-41EFFC82F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0D9B9B-BE63-4EFC-BA22-530692FAC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693C6B-2643-40D1-823D-9D2286FC1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9F9E4D-EF0E-4935-B2DE-CF49FC479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5042FC-B908-422E-8963-4F6AD36B4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B9F047-AB6D-43D3-B168-700B198C8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879375-343E-4DA3-9580-FEF3B5331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0877DD-7554-4BA7-9DBE-97837A027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1C13B7-FB41-4CAD-B6E4-91C96B40A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84572C-E355-4511-80B7-8D80D4C6C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BE9FB4-6583-4BE8-8FC7-4C2C92C56E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D369C8-3982-4035-BE7A-683BD9C0F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7AD6F8-0AA4-4255-94AD-72423175B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C06AF7-CD37-4E85-890E-1BACE9080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7BB663-F205-4580-A185-FF799351B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0F708B-2A4D-4E6F-8F40-97CE5406A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137B04-AFF3-459F-A89D-45B212888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ECA9BA-C50E-41E1-AF97-43590FFC1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C8F891-3150-4B53-9DDA-6308C53BC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2464D0-3A83-4B1A-B91A-C52B61E20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982D58-6A7B-418A-80E7-220AAA398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A29B32-8AC0-48D8-80BB-85ADBE0F5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3DE024-5AE6-4D91-B9FF-C6D6948D6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5FC43A-7464-4E2A-9EB7-794700ED16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E0EB3E-024C-460F-B800-F735171DC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64B9B1-A60A-4D85-9A54-E602B8877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29CF07-5058-4B94-BE09-D11782419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A7E7D9-0D78-4E86-9B30-7F90A6E15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2CBAD7-B587-4853-B82A-335DBC3D0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61086D-A55C-4BAD-B1CA-10AF10CFB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EFF134-2AB9-4675-8CDA-6BBAD4408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5CC263-CE05-4ABF-9702-327B7E25B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DBE72E-A5E3-408F-A5E3-4ACFBFD4B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366B53-CB73-4E8B-B53C-199DC0DAC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AtOnc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7C1658B-B3A9-4194-A7C2-8305142537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6612030"/>
              </p:ext>
            </p:extLst>
          </p:nvPr>
        </p:nvGraphicFramePr>
        <p:xfrm>
          <a:off x="438912" y="137160"/>
          <a:ext cx="11448288" cy="6547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E1C4254-3068-4ADA-BCA0-06F50C5F0B1C}"/>
              </a:ext>
            </a:extLst>
          </p:cNvPr>
          <p:cNvSpPr txBox="1"/>
          <p:nvPr/>
        </p:nvSpPr>
        <p:spPr>
          <a:xfrm>
            <a:off x="7561780" y="2148840"/>
            <a:ext cx="2075380" cy="2643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	   </a:t>
            </a:r>
          </a:p>
          <a:p>
            <a:pPr marL="228600" lvl="0" indent="-228600">
              <a:lnSpc>
                <a:spcPct val="90000"/>
              </a:lnSpc>
              <a:spcAft>
                <a:spcPts val="600"/>
              </a:spcAft>
            </a:pPr>
            <a:endParaRPr lang="en-US" sz="2800" dirty="0">
              <a:solidFill>
                <a:schemeClr val="bg1"/>
              </a:solidFill>
            </a:endParaRPr>
          </a:p>
          <a:p>
            <a:pPr marL="228600" lvl="0" indent="-228600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	ECHO</a:t>
            </a:r>
          </a:p>
          <a:p>
            <a:pPr marL="2286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Request Reimbursement from FTA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AC87E3-0C0F-432A-9690-1364D4CF22C0}"/>
              </a:ext>
            </a:extLst>
          </p:cNvPr>
          <p:cNvSpPr txBox="1"/>
          <p:nvPr/>
        </p:nvSpPr>
        <p:spPr>
          <a:xfrm>
            <a:off x="9862301" y="2569003"/>
            <a:ext cx="1890787" cy="2256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Aft>
                <a:spcPts val="600"/>
              </a:spcAft>
            </a:pPr>
            <a:endParaRPr lang="en-US" sz="2800" dirty="0">
              <a:solidFill>
                <a:schemeClr val="bg1"/>
              </a:solidFill>
            </a:endParaRPr>
          </a:p>
          <a:p>
            <a:pPr marL="228600" lvl="0" indent="-228600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  TRAMS</a:t>
            </a:r>
          </a:p>
          <a:p>
            <a:pPr marL="2286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Process ECHO</a:t>
            </a:r>
          </a:p>
          <a:p>
            <a:pPr marL="2286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Adjust </a:t>
            </a:r>
            <a:r>
              <a:rPr lang="en-US" sz="2000" dirty="0" err="1">
                <a:solidFill>
                  <a:schemeClr val="bg1"/>
                </a:solidFill>
              </a:rPr>
              <a:t>TrAMS</a:t>
            </a:r>
            <a:r>
              <a:rPr lang="en-US" sz="2000" dirty="0">
                <a:solidFill>
                  <a:schemeClr val="bg1"/>
                </a:solidFill>
              </a:rPr>
              <a:t> Balances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90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D25E2D-45D8-42CD-B717-EEC8637DC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1D66B4-7AE1-46A0-BC64-897372A57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1558A2-0901-42B7-B16D-F87E3D95E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3E9E75-8017-4E05-94AA-4D520F4AF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4E1742-E184-465E-9A41-4EECA26CB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157F5D-9B69-4367-A211-392D82EED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97A3F4-4EBF-45CF-A067-D46C4E991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24B3DD-88DD-4716-9570-1ABC757FE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BE916E-8108-489A-99C9-EFE7424D9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A85DC1-FEC3-4E8B-B12E-C68AB1B8F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5307FF-2360-4CC1-900C-48BA1473B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8D0381-2B61-406F-8682-91DCA82AFD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4ABE7DD-72D6-48C6-A603-9B732899E3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52407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0930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4ABE7DD-72D6-48C6-A603-9B732899E3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557375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6353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4ABE7DD-72D6-48C6-A603-9B732899E3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715382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4692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515699E-B3E0-45AE-BA81-54AAD6658BE9}"/>
              </a:ext>
            </a:extLst>
          </p:cNvPr>
          <p:cNvSpPr/>
          <p:nvPr/>
        </p:nvSpPr>
        <p:spPr>
          <a:xfrm>
            <a:off x="4347769" y="1366880"/>
            <a:ext cx="2608976" cy="4572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TOTAL COST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FCA5B2-ED30-462E-BA7D-0225B5C91F0B}"/>
              </a:ext>
            </a:extLst>
          </p:cNvPr>
          <p:cNvSpPr/>
          <p:nvPr/>
        </p:nvSpPr>
        <p:spPr>
          <a:xfrm>
            <a:off x="4347769" y="1366880"/>
            <a:ext cx="2608976" cy="27432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OPERATING COST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15A56F-CCC4-441D-81FE-93F0F4519413}"/>
              </a:ext>
            </a:extLst>
          </p:cNvPr>
          <p:cNvSpPr/>
          <p:nvPr/>
        </p:nvSpPr>
        <p:spPr>
          <a:xfrm>
            <a:off x="4347769" y="4119605"/>
            <a:ext cx="2608976" cy="18288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ADMINISTRATIVE COST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9AFB75-2835-4356-B93F-32E4E2B77FA3}"/>
              </a:ext>
            </a:extLst>
          </p:cNvPr>
          <p:cNvSpPr/>
          <p:nvPr/>
        </p:nvSpPr>
        <p:spPr>
          <a:xfrm>
            <a:off x="4357490" y="1368214"/>
            <a:ext cx="2608976" cy="18288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OPERATING COST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6AEDE1-01D5-4C1C-A818-9430B597C1F6}"/>
              </a:ext>
            </a:extLst>
          </p:cNvPr>
          <p:cNvSpPr/>
          <p:nvPr/>
        </p:nvSpPr>
        <p:spPr>
          <a:xfrm>
            <a:off x="4347768" y="3186155"/>
            <a:ext cx="2608976" cy="27432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ADMINISTRATIVE COST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6A3052-26C0-4378-AA98-9F78EBA8BE21}"/>
              </a:ext>
            </a:extLst>
          </p:cNvPr>
          <p:cNvSpPr txBox="1"/>
          <p:nvPr/>
        </p:nvSpPr>
        <p:spPr>
          <a:xfrm>
            <a:off x="3097105" y="4608981"/>
            <a:ext cx="1250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40%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73C902-8EE9-4335-8532-978FC250CBB6}"/>
              </a:ext>
            </a:extLst>
          </p:cNvPr>
          <p:cNvSpPr txBox="1"/>
          <p:nvPr/>
        </p:nvSpPr>
        <p:spPr>
          <a:xfrm>
            <a:off x="3097106" y="2322896"/>
            <a:ext cx="1250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60%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33E486-5D91-414C-8501-365B58BD4A87}"/>
              </a:ext>
            </a:extLst>
          </p:cNvPr>
          <p:cNvSpPr/>
          <p:nvPr/>
        </p:nvSpPr>
        <p:spPr>
          <a:xfrm>
            <a:off x="4353864" y="3192251"/>
            <a:ext cx="2608976" cy="9144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CAPITAL COST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BA597D-2395-4E7F-96C7-D851FA4BA9D3}"/>
              </a:ext>
            </a:extLst>
          </p:cNvPr>
          <p:cNvSpPr/>
          <p:nvPr/>
        </p:nvSpPr>
        <p:spPr>
          <a:xfrm>
            <a:off x="4351397" y="4100758"/>
            <a:ext cx="2608976" cy="18288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ADMINISTRATIVE COST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2C8EF0-8DB9-48AA-8BF1-0794FA859274}"/>
              </a:ext>
            </a:extLst>
          </p:cNvPr>
          <p:cNvSpPr/>
          <p:nvPr/>
        </p:nvSpPr>
        <p:spPr>
          <a:xfrm>
            <a:off x="4357490" y="3217907"/>
            <a:ext cx="262116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FF27A6-362F-4F16-82D5-622B2D839E8C}"/>
              </a:ext>
            </a:extLst>
          </p:cNvPr>
          <p:cNvSpPr txBox="1"/>
          <p:nvPr/>
        </p:nvSpPr>
        <p:spPr>
          <a:xfrm>
            <a:off x="3097105" y="2339027"/>
            <a:ext cx="1250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40%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889352-2209-4454-9F13-B3A5B39CDDD9}"/>
              </a:ext>
            </a:extLst>
          </p:cNvPr>
          <p:cNvSpPr txBox="1"/>
          <p:nvPr/>
        </p:nvSpPr>
        <p:spPr>
          <a:xfrm>
            <a:off x="3103201" y="4615332"/>
            <a:ext cx="1250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60%</a:t>
            </a:r>
          </a:p>
        </p:txBody>
      </p:sp>
    </p:spTree>
    <p:extLst>
      <p:ext uri="{BB962C8B-B14F-4D97-AF65-F5344CB8AC3E}">
        <p14:creationId xmlns:p14="http://schemas.microsoft.com/office/powerpoint/2010/main" val="89701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-0.00065 0.3333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666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6065 L 0.00091 -0.3939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28073 0.0039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36" y="18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ntr" presetSubtype="4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5787 L 0.00169 0.331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944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6064 L 0.00091 -0.393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/>
      <p:bldP spid="13" grpId="1"/>
      <p:bldP spid="13" grpId="2"/>
      <p:bldP spid="14" grpId="0"/>
      <p:bldP spid="14" grpId="1"/>
      <p:bldP spid="14" grpId="2"/>
      <p:bldP spid="15" grpId="0" animBg="1"/>
      <p:bldP spid="15" grpId="1" animBg="1"/>
      <p:bldP spid="16" grpId="0" animBg="1"/>
      <p:bldP spid="17" grpId="0" animBg="1"/>
      <p:bldP spid="17" grpId="1" animBg="1"/>
      <p:bldP spid="18" grpId="0"/>
      <p:bldP spid="18" grpId="1"/>
      <p:bldP spid="19" grpId="0"/>
      <p:bldP spid="1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4657</TotalTime>
  <Words>900</Words>
  <Application>Microsoft Office PowerPoint</Application>
  <PresentationFormat>Widescreen</PresentationFormat>
  <Paragraphs>290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Century Gothic</vt:lpstr>
      <vt:lpstr>Trebuchet MS</vt:lpstr>
      <vt:lpstr>Office Theme</vt:lpstr>
      <vt:lpstr>1_Office Theme</vt:lpstr>
      <vt:lpstr>Invoices</vt:lpstr>
      <vt:lpstr>Rural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Challenges for Agencies</vt:lpstr>
      <vt:lpstr>Billing Process</vt:lpstr>
      <vt:lpstr>PowerPoint Presentation</vt:lpstr>
      <vt:lpstr>PowerPoint Presentation</vt:lpstr>
      <vt:lpstr>PowerPoint Presentation</vt:lpstr>
      <vt:lpstr>Prior Billing Process</vt:lpstr>
      <vt:lpstr>Focus</vt:lpstr>
      <vt:lpstr>PowerPoint Presentation</vt:lpstr>
      <vt:lpstr>PowerPoint Presentation</vt:lpstr>
      <vt:lpstr>PowerPoint Presentation</vt:lpstr>
      <vt:lpstr>Items noted during the reviews</vt:lpstr>
      <vt:lpstr>Audit Documentation Labor Related Costs</vt:lpstr>
      <vt:lpstr>Audit Documentation Non-Labor Related Costs</vt:lpstr>
      <vt:lpstr>Audit Documentation Non-Labor Related Costs</vt:lpstr>
      <vt:lpstr>Desk Review</vt:lpstr>
      <vt:lpstr>Desk Review</vt:lpstr>
      <vt:lpstr>Desk Review</vt:lpstr>
      <vt:lpstr>On-site Audits</vt:lpstr>
      <vt:lpstr>On-Site Audits</vt:lpstr>
      <vt:lpstr>Invoices</vt:lpstr>
      <vt:lpstr>Going Forward</vt:lpstr>
      <vt:lpstr>Michal Matousek matousekmi@dot.state.al.us 334-242-6769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Invoices</dc:title>
  <dc:creator>Matousek, Michal</dc:creator>
  <cp:lastModifiedBy>Matousek, Michal</cp:lastModifiedBy>
  <cp:revision>18</cp:revision>
  <dcterms:created xsi:type="dcterms:W3CDTF">2022-10-03T22:18:00Z</dcterms:created>
  <dcterms:modified xsi:type="dcterms:W3CDTF">2022-10-21T18:12:10Z</dcterms:modified>
</cp:coreProperties>
</file>