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6"/>
  </p:notesMasterIdLst>
  <p:handoutMasterIdLst>
    <p:handoutMasterId r:id="rId67"/>
  </p:handoutMasterIdLst>
  <p:sldIdLst>
    <p:sldId id="261" r:id="rId5"/>
    <p:sldId id="260" r:id="rId6"/>
    <p:sldId id="263" r:id="rId7"/>
    <p:sldId id="266" r:id="rId8"/>
    <p:sldId id="264" r:id="rId9"/>
    <p:sldId id="332" r:id="rId10"/>
    <p:sldId id="268" r:id="rId11"/>
    <p:sldId id="272" r:id="rId12"/>
    <p:sldId id="271" r:id="rId13"/>
    <p:sldId id="269" r:id="rId14"/>
    <p:sldId id="265" r:id="rId15"/>
    <p:sldId id="270" r:id="rId16"/>
    <p:sldId id="327" r:id="rId17"/>
    <p:sldId id="267" r:id="rId18"/>
    <p:sldId id="286" r:id="rId19"/>
    <p:sldId id="295" r:id="rId20"/>
    <p:sldId id="275" r:id="rId21"/>
    <p:sldId id="298" r:id="rId22"/>
    <p:sldId id="276" r:id="rId23"/>
    <p:sldId id="296" r:id="rId24"/>
    <p:sldId id="297" r:id="rId25"/>
    <p:sldId id="274" r:id="rId26"/>
    <p:sldId id="328" r:id="rId27"/>
    <p:sldId id="278" r:id="rId28"/>
    <p:sldId id="291" r:id="rId29"/>
    <p:sldId id="302" r:id="rId30"/>
    <p:sldId id="301" r:id="rId31"/>
    <p:sldId id="287" r:id="rId32"/>
    <p:sldId id="290" r:id="rId33"/>
    <p:sldId id="310" r:id="rId34"/>
    <p:sldId id="300" r:id="rId35"/>
    <p:sldId id="311" r:id="rId36"/>
    <p:sldId id="288" r:id="rId37"/>
    <p:sldId id="306" r:id="rId38"/>
    <p:sldId id="293" r:id="rId39"/>
    <p:sldId id="294" r:id="rId40"/>
    <p:sldId id="303" r:id="rId41"/>
    <p:sldId id="305" r:id="rId42"/>
    <p:sldId id="307" r:id="rId43"/>
    <p:sldId id="329" r:id="rId44"/>
    <p:sldId id="312" r:id="rId45"/>
    <p:sldId id="313" r:id="rId46"/>
    <p:sldId id="324" r:id="rId47"/>
    <p:sldId id="320" r:id="rId48"/>
    <p:sldId id="316" r:id="rId49"/>
    <p:sldId id="317" r:id="rId50"/>
    <p:sldId id="325" r:id="rId51"/>
    <p:sldId id="326" r:id="rId52"/>
    <p:sldId id="319" r:id="rId53"/>
    <p:sldId id="318" r:id="rId54"/>
    <p:sldId id="321" r:id="rId55"/>
    <p:sldId id="331" r:id="rId56"/>
    <p:sldId id="279" r:id="rId57"/>
    <p:sldId id="280" r:id="rId58"/>
    <p:sldId id="281" r:id="rId59"/>
    <p:sldId id="282" r:id="rId60"/>
    <p:sldId id="283" r:id="rId61"/>
    <p:sldId id="284" r:id="rId62"/>
    <p:sldId id="330" r:id="rId63"/>
    <p:sldId id="285" r:id="rId64"/>
    <p:sldId id="26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8"/>
    <a:srgbClr val="1F4284"/>
    <a:srgbClr val="153879"/>
    <a:srgbClr val="D7181F"/>
    <a:srgbClr val="1F4283"/>
    <a:srgbClr val="1B1464"/>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B98F8-F47F-4549-9AC9-A5D28BCA1D78}" v="370" dt="2022-10-20T18:38:04.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43" autoAdjust="0"/>
  </p:normalViewPr>
  <p:slideViewPr>
    <p:cSldViewPr>
      <p:cViewPr varScale="1">
        <p:scale>
          <a:sx n="114" d="100"/>
          <a:sy n="114" d="100"/>
        </p:scale>
        <p:origin x="414" y="10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84" d="100"/>
          <a:sy n="84" d="100"/>
        </p:scale>
        <p:origin x="391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ce, Bill" userId="c38a0c2b-f91c-4258-8957-d60d0894d7a3" providerId="ADAL" clId="{FC5B98F8-F47F-4549-9AC9-A5D28BCA1D78}"/>
    <pc:docChg chg="undo redo custSel addSld delSld modSld sldOrd modNotesMaster modHandout">
      <pc:chgData name="Pace, Bill" userId="c38a0c2b-f91c-4258-8957-d60d0894d7a3" providerId="ADAL" clId="{FC5B98F8-F47F-4549-9AC9-A5D28BCA1D78}" dt="2022-10-20T18:38:04.924" v="18844" actId="113"/>
      <pc:docMkLst>
        <pc:docMk/>
      </pc:docMkLst>
      <pc:sldChg chg="addSp delSp modSp mod">
        <pc:chgData name="Pace, Bill" userId="c38a0c2b-f91c-4258-8957-d60d0894d7a3" providerId="ADAL" clId="{FC5B98F8-F47F-4549-9AC9-A5D28BCA1D78}" dt="2022-10-17T19:52:33.817" v="17983" actId="1076"/>
        <pc:sldMkLst>
          <pc:docMk/>
          <pc:sldMk cId="3904211536" sldId="260"/>
        </pc:sldMkLst>
        <pc:spChg chg="mod">
          <ac:chgData name="Pace, Bill" userId="c38a0c2b-f91c-4258-8957-d60d0894d7a3" providerId="ADAL" clId="{FC5B98F8-F47F-4549-9AC9-A5D28BCA1D78}" dt="2022-10-13T12:52:11.672" v="2319" actId="2711"/>
          <ac:spMkLst>
            <pc:docMk/>
            <pc:sldMk cId="3904211536" sldId="260"/>
            <ac:spMk id="4" creationId="{C74884B7-2C97-4CB2-84D2-35F42D1BEC11}"/>
          </ac:spMkLst>
        </pc:spChg>
        <pc:spChg chg="del">
          <ac:chgData name="Pace, Bill" userId="c38a0c2b-f91c-4258-8957-d60d0894d7a3" providerId="ADAL" clId="{FC5B98F8-F47F-4549-9AC9-A5D28BCA1D78}" dt="2022-10-11T20:30:39.975" v="76" actId="22"/>
          <ac:spMkLst>
            <pc:docMk/>
            <pc:sldMk cId="3904211536" sldId="260"/>
            <ac:spMk id="5" creationId="{7D702085-2806-41A7-AFAC-1C3A7DA8B37F}"/>
          </ac:spMkLst>
        </pc:spChg>
        <pc:spChg chg="add mod">
          <ac:chgData name="Pace, Bill" userId="c38a0c2b-f91c-4258-8957-d60d0894d7a3" providerId="ADAL" clId="{FC5B98F8-F47F-4549-9AC9-A5D28BCA1D78}" dt="2022-10-15T13:56:59.932" v="8845" actId="20577"/>
          <ac:spMkLst>
            <pc:docMk/>
            <pc:sldMk cId="3904211536" sldId="260"/>
            <ac:spMk id="6" creationId="{B0AE73C5-5E74-514D-347B-7A3C10173658}"/>
          </ac:spMkLst>
        </pc:spChg>
        <pc:spChg chg="add del mod">
          <ac:chgData name="Pace, Bill" userId="c38a0c2b-f91c-4258-8957-d60d0894d7a3" providerId="ADAL" clId="{FC5B98F8-F47F-4549-9AC9-A5D28BCA1D78}" dt="2022-10-12T12:55:41.888" v="860"/>
          <ac:spMkLst>
            <pc:docMk/>
            <pc:sldMk cId="3904211536" sldId="260"/>
            <ac:spMk id="10" creationId="{E02C4F80-9599-8418-38C0-ED1E11536890}"/>
          </ac:spMkLst>
        </pc:spChg>
        <pc:spChg chg="add mod ord">
          <ac:chgData name="Pace, Bill" userId="c38a0c2b-f91c-4258-8957-d60d0894d7a3" providerId="ADAL" clId="{FC5B98F8-F47F-4549-9AC9-A5D28BCA1D78}" dt="2022-10-12T13:04:23.316" v="993" actId="1076"/>
          <ac:spMkLst>
            <pc:docMk/>
            <pc:sldMk cId="3904211536" sldId="260"/>
            <ac:spMk id="11" creationId="{6AA866EB-7998-A1F1-0F54-E7EB9DD16B7B}"/>
          </ac:spMkLst>
        </pc:spChg>
        <pc:picChg chg="add mod ord">
          <ac:chgData name="Pace, Bill" userId="c38a0c2b-f91c-4258-8957-d60d0894d7a3" providerId="ADAL" clId="{FC5B98F8-F47F-4549-9AC9-A5D28BCA1D78}" dt="2022-10-12T13:01:50.356" v="966" actId="14100"/>
          <ac:picMkLst>
            <pc:docMk/>
            <pc:sldMk cId="3904211536" sldId="260"/>
            <ac:picMk id="3" creationId="{E80901B1-DEB9-DDAA-2374-E7612BEE8B85}"/>
          </ac:picMkLst>
        </pc:picChg>
        <pc:picChg chg="add mod">
          <ac:chgData name="Pace, Bill" userId="c38a0c2b-f91c-4258-8957-d60d0894d7a3" providerId="ADAL" clId="{FC5B98F8-F47F-4549-9AC9-A5D28BCA1D78}" dt="2022-10-12T16:52:31.584" v="1041" actId="1076"/>
          <ac:picMkLst>
            <pc:docMk/>
            <pc:sldMk cId="3904211536" sldId="260"/>
            <ac:picMk id="5" creationId="{4B7657CA-B1B0-92F4-81AE-8F613D91A383}"/>
          </ac:picMkLst>
        </pc:picChg>
        <pc:picChg chg="add mod">
          <ac:chgData name="Pace, Bill" userId="c38a0c2b-f91c-4258-8957-d60d0894d7a3" providerId="ADAL" clId="{FC5B98F8-F47F-4549-9AC9-A5D28BCA1D78}" dt="2022-10-17T19:52:33.817" v="17983" actId="1076"/>
          <ac:picMkLst>
            <pc:docMk/>
            <pc:sldMk cId="3904211536" sldId="260"/>
            <ac:picMk id="7" creationId="{79F847AE-787B-918A-AA94-2A6387B5F8ED}"/>
          </ac:picMkLst>
        </pc:picChg>
        <pc:picChg chg="add del mod">
          <ac:chgData name="Pace, Bill" userId="c38a0c2b-f91c-4258-8957-d60d0894d7a3" providerId="ADAL" clId="{FC5B98F8-F47F-4549-9AC9-A5D28BCA1D78}" dt="2022-10-12T16:52:20.530" v="1039" actId="21"/>
          <ac:picMkLst>
            <pc:docMk/>
            <pc:sldMk cId="3904211536" sldId="260"/>
            <ac:picMk id="8" creationId="{C84B890C-DF02-BE25-EBBE-FAEF376ACFB1}"/>
          </ac:picMkLst>
        </pc:picChg>
        <pc:picChg chg="add mod modCrop">
          <ac:chgData name="Pace, Bill" userId="c38a0c2b-f91c-4258-8957-d60d0894d7a3" providerId="ADAL" clId="{FC5B98F8-F47F-4549-9AC9-A5D28BCA1D78}" dt="2022-10-12T13:07:48.011" v="1033" actId="14100"/>
          <ac:picMkLst>
            <pc:docMk/>
            <pc:sldMk cId="3904211536" sldId="260"/>
            <ac:picMk id="9" creationId="{5CCC53B0-9CD8-3D12-BB74-C8807E0C7F88}"/>
          </ac:picMkLst>
        </pc:picChg>
        <pc:picChg chg="add del mod">
          <ac:chgData name="Pace, Bill" userId="c38a0c2b-f91c-4258-8957-d60d0894d7a3" providerId="ADAL" clId="{FC5B98F8-F47F-4549-9AC9-A5D28BCA1D78}" dt="2022-10-17T19:52:19.563" v="17978" actId="478"/>
          <ac:picMkLst>
            <pc:docMk/>
            <pc:sldMk cId="3904211536" sldId="260"/>
            <ac:picMk id="13" creationId="{260DDEB1-C852-5654-9B01-96ED82A10129}"/>
          </ac:picMkLst>
        </pc:picChg>
      </pc:sldChg>
      <pc:sldChg chg="delSp modSp mod ord">
        <pc:chgData name="Pace, Bill" userId="c38a0c2b-f91c-4258-8957-d60d0894d7a3" providerId="ADAL" clId="{FC5B98F8-F47F-4549-9AC9-A5D28BCA1D78}" dt="2022-10-17T21:19:35.890" v="18530" actId="20577"/>
        <pc:sldMkLst>
          <pc:docMk/>
          <pc:sldMk cId="4281417779" sldId="261"/>
        </pc:sldMkLst>
        <pc:spChg chg="mod">
          <ac:chgData name="Pace, Bill" userId="c38a0c2b-f91c-4258-8957-d60d0894d7a3" providerId="ADAL" clId="{FC5B98F8-F47F-4549-9AC9-A5D28BCA1D78}" dt="2022-10-17T21:19:35.890" v="18530" actId="20577"/>
          <ac:spMkLst>
            <pc:docMk/>
            <pc:sldMk cId="4281417779" sldId="261"/>
            <ac:spMk id="2" creationId="{63837BFA-0C92-40A8-AB39-E4E110517D1B}"/>
          </ac:spMkLst>
        </pc:spChg>
        <pc:spChg chg="del mod">
          <ac:chgData name="Pace, Bill" userId="c38a0c2b-f91c-4258-8957-d60d0894d7a3" providerId="ADAL" clId="{FC5B98F8-F47F-4549-9AC9-A5D28BCA1D78}" dt="2022-10-13T12:21:44.005" v="2253" actId="21"/>
          <ac:spMkLst>
            <pc:docMk/>
            <pc:sldMk cId="4281417779" sldId="261"/>
            <ac:spMk id="3" creationId="{58AA2585-077B-43C0-8E2F-C13D5B3D6501}"/>
          </ac:spMkLst>
        </pc:spChg>
      </pc:sldChg>
      <pc:sldChg chg="addSp delSp modSp add del mod">
        <pc:chgData name="Pace, Bill" userId="c38a0c2b-f91c-4258-8957-d60d0894d7a3" providerId="ADAL" clId="{FC5B98F8-F47F-4549-9AC9-A5D28BCA1D78}" dt="2022-10-12T12:51:10.336" v="820" actId="2696"/>
        <pc:sldMkLst>
          <pc:docMk/>
          <pc:sldMk cId="977650471" sldId="262"/>
        </pc:sldMkLst>
        <pc:spChg chg="mod">
          <ac:chgData name="Pace, Bill" userId="c38a0c2b-f91c-4258-8957-d60d0894d7a3" providerId="ADAL" clId="{FC5B98F8-F47F-4549-9AC9-A5D28BCA1D78}" dt="2022-10-12T12:50:34.062" v="818" actId="688"/>
          <ac:spMkLst>
            <pc:docMk/>
            <pc:sldMk cId="977650471" sldId="262"/>
            <ac:spMk id="6" creationId="{B0AE73C5-5E74-514D-347B-7A3C10173658}"/>
          </ac:spMkLst>
        </pc:spChg>
        <pc:spChg chg="add mod">
          <ac:chgData name="Pace, Bill" userId="c38a0c2b-f91c-4258-8957-d60d0894d7a3" providerId="ADAL" clId="{FC5B98F8-F47F-4549-9AC9-A5D28BCA1D78}" dt="2022-10-12T12:50:37.443" v="819" actId="21"/>
          <ac:spMkLst>
            <pc:docMk/>
            <pc:sldMk cId="977650471" sldId="262"/>
            <ac:spMk id="7" creationId="{3365FAB2-DA42-2EB6-C9F8-507BF765EA2A}"/>
          </ac:spMkLst>
        </pc:spChg>
        <pc:picChg chg="del">
          <ac:chgData name="Pace, Bill" userId="c38a0c2b-f91c-4258-8957-d60d0894d7a3" providerId="ADAL" clId="{FC5B98F8-F47F-4549-9AC9-A5D28BCA1D78}" dt="2022-10-12T12:50:37.443" v="819" actId="21"/>
          <ac:picMkLst>
            <pc:docMk/>
            <pc:sldMk cId="977650471" sldId="262"/>
            <ac:picMk id="3" creationId="{E80901B1-DEB9-DDAA-2374-E7612BEE8B85}"/>
          </ac:picMkLst>
        </pc:picChg>
      </pc:sldChg>
      <pc:sldChg chg="addSp delSp modSp new mod ord">
        <pc:chgData name="Pace, Bill" userId="c38a0c2b-f91c-4258-8957-d60d0894d7a3" providerId="ADAL" clId="{FC5B98F8-F47F-4549-9AC9-A5D28BCA1D78}" dt="2022-10-18T15:36:54.406" v="18741" actId="20577"/>
        <pc:sldMkLst>
          <pc:docMk/>
          <pc:sldMk cId="3054840935" sldId="262"/>
        </pc:sldMkLst>
        <pc:spChg chg="add mod">
          <ac:chgData name="Pace, Bill" userId="c38a0c2b-f91c-4258-8957-d60d0894d7a3" providerId="ADAL" clId="{FC5B98F8-F47F-4549-9AC9-A5D28BCA1D78}" dt="2022-10-18T15:36:54.406" v="18741" actId="20577"/>
          <ac:spMkLst>
            <pc:docMk/>
            <pc:sldMk cId="3054840935" sldId="262"/>
            <ac:spMk id="2" creationId="{0DA21CF0-570C-8477-1AD5-FA63F72D46A9}"/>
          </ac:spMkLst>
        </pc:spChg>
        <pc:spChg chg="del">
          <ac:chgData name="Pace, Bill" userId="c38a0c2b-f91c-4258-8957-d60d0894d7a3" providerId="ADAL" clId="{FC5B98F8-F47F-4549-9AC9-A5D28BCA1D78}" dt="2022-10-12T16:52:24.376" v="1040"/>
          <ac:spMkLst>
            <pc:docMk/>
            <pc:sldMk cId="3054840935" sldId="262"/>
            <ac:spMk id="2" creationId="{B06278AD-855C-28D5-1151-A7FF0F8C20E7}"/>
          </ac:spMkLst>
        </pc:spChg>
        <pc:spChg chg="mod">
          <ac:chgData name="Pace, Bill" userId="c38a0c2b-f91c-4258-8957-d60d0894d7a3" providerId="ADAL" clId="{FC5B98F8-F47F-4549-9AC9-A5D28BCA1D78}" dt="2022-10-17T21:06:06.766" v="18313" actId="20577"/>
          <ac:spMkLst>
            <pc:docMk/>
            <pc:sldMk cId="3054840935" sldId="262"/>
            <ac:spMk id="3" creationId="{DF0BE930-0B52-6246-E0A5-BBA985ED1B5A}"/>
          </ac:spMkLst>
        </pc:spChg>
        <pc:picChg chg="add mod">
          <ac:chgData name="Pace, Bill" userId="c38a0c2b-f91c-4258-8957-d60d0894d7a3" providerId="ADAL" clId="{FC5B98F8-F47F-4549-9AC9-A5D28BCA1D78}" dt="2022-10-17T21:17:49.123" v="18506" actId="1076"/>
          <ac:picMkLst>
            <pc:docMk/>
            <pc:sldMk cId="3054840935" sldId="262"/>
            <ac:picMk id="4" creationId="{FA7177E1-F73D-D36A-A4DC-FC3FAA806887}"/>
          </ac:picMkLst>
        </pc:picChg>
      </pc:sldChg>
      <pc:sldChg chg="addSp delSp modSp new mod">
        <pc:chgData name="Pace, Bill" userId="c38a0c2b-f91c-4258-8957-d60d0894d7a3" providerId="ADAL" clId="{FC5B98F8-F47F-4549-9AC9-A5D28BCA1D78}" dt="2022-10-12T17:37:31.349" v="1268" actId="1076"/>
        <pc:sldMkLst>
          <pc:docMk/>
          <pc:sldMk cId="1212151357" sldId="263"/>
        </pc:sldMkLst>
        <pc:spChg chg="del mod">
          <ac:chgData name="Pace, Bill" userId="c38a0c2b-f91c-4258-8957-d60d0894d7a3" providerId="ADAL" clId="{FC5B98F8-F47F-4549-9AC9-A5D28BCA1D78}" dt="2022-10-12T17:05:16.306" v="1076" actId="22"/>
          <ac:spMkLst>
            <pc:docMk/>
            <pc:sldMk cId="1212151357" sldId="263"/>
            <ac:spMk id="2" creationId="{B69F6DF4-701D-D880-8D91-1F389D6AD5EE}"/>
          </ac:spMkLst>
        </pc:spChg>
        <pc:spChg chg="mod">
          <ac:chgData name="Pace, Bill" userId="c38a0c2b-f91c-4258-8957-d60d0894d7a3" providerId="ADAL" clId="{FC5B98F8-F47F-4549-9AC9-A5D28BCA1D78}" dt="2022-10-12T17:18:07.546" v="1097" actId="207"/>
          <ac:spMkLst>
            <pc:docMk/>
            <pc:sldMk cId="1212151357" sldId="263"/>
            <ac:spMk id="3" creationId="{25377B65-3574-C45B-DF5C-1F92ADB740EB}"/>
          </ac:spMkLst>
        </pc:spChg>
        <pc:picChg chg="add mod ord">
          <ac:chgData name="Pace, Bill" userId="c38a0c2b-f91c-4258-8957-d60d0894d7a3" providerId="ADAL" clId="{FC5B98F8-F47F-4549-9AC9-A5D28BCA1D78}" dt="2022-10-12T17:37:19.950" v="1265" actId="1076"/>
          <ac:picMkLst>
            <pc:docMk/>
            <pc:sldMk cId="1212151357" sldId="263"/>
            <ac:picMk id="5" creationId="{FB2C52D7-AAE8-E6FD-6682-3D1740568092}"/>
          </ac:picMkLst>
        </pc:picChg>
        <pc:picChg chg="add mod">
          <ac:chgData name="Pace, Bill" userId="c38a0c2b-f91c-4258-8957-d60d0894d7a3" providerId="ADAL" clId="{FC5B98F8-F47F-4549-9AC9-A5D28BCA1D78}" dt="2022-10-12T17:37:13.841" v="1263" actId="1076"/>
          <ac:picMkLst>
            <pc:docMk/>
            <pc:sldMk cId="1212151357" sldId="263"/>
            <ac:picMk id="7" creationId="{932E279C-E350-1087-CA2C-B72F23BF4FD4}"/>
          </ac:picMkLst>
        </pc:picChg>
        <pc:picChg chg="add mod">
          <ac:chgData name="Pace, Bill" userId="c38a0c2b-f91c-4258-8957-d60d0894d7a3" providerId="ADAL" clId="{FC5B98F8-F47F-4549-9AC9-A5D28BCA1D78}" dt="2022-10-12T17:37:21.524" v="1266" actId="1076"/>
          <ac:picMkLst>
            <pc:docMk/>
            <pc:sldMk cId="1212151357" sldId="263"/>
            <ac:picMk id="9" creationId="{2BCE3C1C-6F30-2C18-88AF-6BD11E3004EC}"/>
          </ac:picMkLst>
        </pc:picChg>
        <pc:picChg chg="add mod">
          <ac:chgData name="Pace, Bill" userId="c38a0c2b-f91c-4258-8957-d60d0894d7a3" providerId="ADAL" clId="{FC5B98F8-F47F-4549-9AC9-A5D28BCA1D78}" dt="2022-10-12T17:06:25.894" v="1082" actId="1076"/>
          <ac:picMkLst>
            <pc:docMk/>
            <pc:sldMk cId="1212151357" sldId="263"/>
            <ac:picMk id="11" creationId="{31009C9C-4BB7-93BB-28AA-550D1C7555E8}"/>
          </ac:picMkLst>
        </pc:picChg>
        <pc:picChg chg="add mod">
          <ac:chgData name="Pace, Bill" userId="c38a0c2b-f91c-4258-8957-d60d0894d7a3" providerId="ADAL" clId="{FC5B98F8-F47F-4549-9AC9-A5D28BCA1D78}" dt="2022-10-12T17:37:23.988" v="1267" actId="1076"/>
          <ac:picMkLst>
            <pc:docMk/>
            <pc:sldMk cId="1212151357" sldId="263"/>
            <ac:picMk id="13" creationId="{2C77AF6A-41A1-CF25-A411-C98D3397D0E9}"/>
          </ac:picMkLst>
        </pc:picChg>
        <pc:picChg chg="add mod">
          <ac:chgData name="Pace, Bill" userId="c38a0c2b-f91c-4258-8957-d60d0894d7a3" providerId="ADAL" clId="{FC5B98F8-F47F-4549-9AC9-A5D28BCA1D78}" dt="2022-10-12T17:37:31.349" v="1268" actId="1076"/>
          <ac:picMkLst>
            <pc:docMk/>
            <pc:sldMk cId="1212151357" sldId="263"/>
            <ac:picMk id="15" creationId="{9442C68C-0643-413A-48DC-B383A5638B3E}"/>
          </ac:picMkLst>
        </pc:picChg>
        <pc:picChg chg="add mod">
          <ac:chgData name="Pace, Bill" userId="c38a0c2b-f91c-4258-8957-d60d0894d7a3" providerId="ADAL" clId="{FC5B98F8-F47F-4549-9AC9-A5D28BCA1D78}" dt="2022-10-12T17:07:19.124" v="1088" actId="1076"/>
          <ac:picMkLst>
            <pc:docMk/>
            <pc:sldMk cId="1212151357" sldId="263"/>
            <ac:picMk id="17" creationId="{C456DF6A-D9B8-47B0-1784-5840148D1751}"/>
          </ac:picMkLst>
        </pc:picChg>
        <pc:picChg chg="add mod">
          <ac:chgData name="Pace, Bill" userId="c38a0c2b-f91c-4258-8957-d60d0894d7a3" providerId="ADAL" clId="{FC5B98F8-F47F-4549-9AC9-A5D28BCA1D78}" dt="2022-10-12T17:36:34.641" v="1253" actId="1076"/>
          <ac:picMkLst>
            <pc:docMk/>
            <pc:sldMk cId="1212151357" sldId="263"/>
            <ac:picMk id="19" creationId="{85601EC1-B4F0-D979-433E-13B0F243C869}"/>
          </ac:picMkLst>
        </pc:picChg>
        <pc:picChg chg="add mod">
          <ac:chgData name="Pace, Bill" userId="c38a0c2b-f91c-4258-8957-d60d0894d7a3" providerId="ADAL" clId="{FC5B98F8-F47F-4549-9AC9-A5D28BCA1D78}" dt="2022-10-12T17:37:16.423" v="1264" actId="1076"/>
          <ac:picMkLst>
            <pc:docMk/>
            <pc:sldMk cId="1212151357" sldId="263"/>
            <ac:picMk id="21" creationId="{58D95FE4-62C6-0747-7FCD-391A37FAC40F}"/>
          </ac:picMkLst>
        </pc:picChg>
        <pc:picChg chg="add mod">
          <ac:chgData name="Pace, Bill" userId="c38a0c2b-f91c-4258-8957-d60d0894d7a3" providerId="ADAL" clId="{FC5B98F8-F47F-4549-9AC9-A5D28BCA1D78}" dt="2022-10-12T17:36:37.580" v="1255" actId="1076"/>
          <ac:picMkLst>
            <pc:docMk/>
            <pc:sldMk cId="1212151357" sldId="263"/>
            <ac:picMk id="23" creationId="{DAABB225-1BB5-D5C1-5A42-2A72CA9CBA2C}"/>
          </ac:picMkLst>
        </pc:picChg>
        <pc:picChg chg="add mod">
          <ac:chgData name="Pace, Bill" userId="c38a0c2b-f91c-4258-8957-d60d0894d7a3" providerId="ADAL" clId="{FC5B98F8-F47F-4549-9AC9-A5D28BCA1D78}" dt="2022-10-12T17:17:36.726" v="1096" actId="1076"/>
          <ac:picMkLst>
            <pc:docMk/>
            <pc:sldMk cId="1212151357" sldId="263"/>
            <ac:picMk id="25" creationId="{AC630030-337F-EAE6-FE34-F187C1832C85}"/>
          </ac:picMkLst>
        </pc:picChg>
        <pc:picChg chg="add mod">
          <ac:chgData name="Pace, Bill" userId="c38a0c2b-f91c-4258-8957-d60d0894d7a3" providerId="ADAL" clId="{FC5B98F8-F47F-4549-9AC9-A5D28BCA1D78}" dt="2022-10-12T17:37:08.862" v="1260" actId="1076"/>
          <ac:picMkLst>
            <pc:docMk/>
            <pc:sldMk cId="1212151357" sldId="263"/>
            <ac:picMk id="27" creationId="{B3BC3D8F-58DA-3674-CCD2-C7BAA2C35459}"/>
          </ac:picMkLst>
        </pc:picChg>
      </pc:sldChg>
      <pc:sldChg chg="addSp delSp modSp new mod">
        <pc:chgData name="Pace, Bill" userId="c38a0c2b-f91c-4258-8957-d60d0894d7a3" providerId="ADAL" clId="{FC5B98F8-F47F-4549-9AC9-A5D28BCA1D78}" dt="2022-10-18T15:21:13.150" v="18561" actId="1076"/>
        <pc:sldMkLst>
          <pc:docMk/>
          <pc:sldMk cId="1804181163" sldId="264"/>
        </pc:sldMkLst>
        <pc:spChg chg="add mod ord">
          <ac:chgData name="Pace, Bill" userId="c38a0c2b-f91c-4258-8957-d60d0894d7a3" providerId="ADAL" clId="{FC5B98F8-F47F-4549-9AC9-A5D28BCA1D78}" dt="2022-10-18T15:20:06.523" v="18550" actId="167"/>
          <ac:spMkLst>
            <pc:docMk/>
            <pc:sldMk cId="1804181163" sldId="264"/>
            <ac:spMk id="2" creationId="{80E5ABC1-7587-51FB-7A31-B896DA933E13}"/>
          </ac:spMkLst>
        </pc:spChg>
        <pc:spChg chg="del">
          <ac:chgData name="Pace, Bill" userId="c38a0c2b-f91c-4258-8957-d60d0894d7a3" providerId="ADAL" clId="{FC5B98F8-F47F-4549-9AC9-A5D28BCA1D78}" dt="2022-10-12T17:26:54.198" v="1125" actId="22"/>
          <ac:spMkLst>
            <pc:docMk/>
            <pc:sldMk cId="1804181163" sldId="264"/>
            <ac:spMk id="2" creationId="{A5023149-E5EF-718E-87A2-8E1676D4821C}"/>
          </ac:spMkLst>
        </pc:spChg>
        <pc:spChg chg="del mod">
          <ac:chgData name="Pace, Bill" userId="c38a0c2b-f91c-4258-8957-d60d0894d7a3" providerId="ADAL" clId="{FC5B98F8-F47F-4549-9AC9-A5D28BCA1D78}" dt="2022-10-18T15:20:15.599" v="18552" actId="21"/>
          <ac:spMkLst>
            <pc:docMk/>
            <pc:sldMk cId="1804181163" sldId="264"/>
            <ac:spMk id="3" creationId="{54FDF72A-7E02-765A-1724-022445BC655D}"/>
          </ac:spMkLst>
        </pc:spChg>
        <pc:spChg chg="add del mod">
          <ac:chgData name="Pace, Bill" userId="c38a0c2b-f91c-4258-8957-d60d0894d7a3" providerId="ADAL" clId="{FC5B98F8-F47F-4549-9AC9-A5D28BCA1D78}" dt="2022-10-18T15:20:59.625" v="18558" actId="21"/>
          <ac:spMkLst>
            <pc:docMk/>
            <pc:sldMk cId="1804181163" sldId="264"/>
            <ac:spMk id="5" creationId="{734F0756-7260-7A0E-615A-5BC97CC8174B}"/>
          </ac:spMkLst>
        </pc:spChg>
        <pc:spChg chg="add mod ord">
          <ac:chgData name="Pace, Bill" userId="c38a0c2b-f91c-4258-8957-d60d0894d7a3" providerId="ADAL" clId="{FC5B98F8-F47F-4549-9AC9-A5D28BCA1D78}" dt="2022-10-13T19:43:02.311" v="4561" actId="207"/>
          <ac:spMkLst>
            <pc:docMk/>
            <pc:sldMk cId="1804181163" sldId="264"/>
            <ac:spMk id="6" creationId="{9BF80C49-B4AB-47C3-32F3-0CCF940B6977}"/>
          </ac:spMkLst>
        </pc:spChg>
        <pc:spChg chg="add del mod">
          <ac:chgData name="Pace, Bill" userId="c38a0c2b-f91c-4258-8957-d60d0894d7a3" providerId="ADAL" clId="{FC5B98F8-F47F-4549-9AC9-A5D28BCA1D78}" dt="2022-10-13T19:25:34.448" v="4527" actId="22"/>
          <ac:spMkLst>
            <pc:docMk/>
            <pc:sldMk cId="1804181163" sldId="264"/>
            <ac:spMk id="9" creationId="{635B9570-D532-3375-3246-A9F7AA4ADE89}"/>
          </ac:spMkLst>
        </pc:spChg>
        <pc:picChg chg="add del mod ord">
          <ac:chgData name="Pace, Bill" userId="c38a0c2b-f91c-4258-8957-d60d0894d7a3" providerId="ADAL" clId="{FC5B98F8-F47F-4549-9AC9-A5D28BCA1D78}" dt="2022-10-13T19:25:32.108" v="4526" actId="478"/>
          <ac:picMkLst>
            <pc:docMk/>
            <pc:sldMk cId="1804181163" sldId="264"/>
            <ac:picMk id="5" creationId="{ECB82192-DE72-0A8D-505E-F46A6C3BCADE}"/>
          </ac:picMkLst>
        </pc:picChg>
        <pc:picChg chg="add del mod">
          <ac:chgData name="Pace, Bill" userId="c38a0c2b-f91c-4258-8957-d60d0894d7a3" providerId="ADAL" clId="{FC5B98F8-F47F-4549-9AC9-A5D28BCA1D78}" dt="2022-10-13T19:25:29.731" v="4524" actId="478"/>
          <ac:picMkLst>
            <pc:docMk/>
            <pc:sldMk cId="1804181163" sldId="264"/>
            <ac:picMk id="7" creationId="{915E3484-B4EC-F8F0-34AC-0A6BF44B3364}"/>
          </ac:picMkLst>
        </pc:picChg>
        <pc:picChg chg="add mod ord">
          <ac:chgData name="Pace, Bill" userId="c38a0c2b-f91c-4258-8957-d60d0894d7a3" providerId="ADAL" clId="{FC5B98F8-F47F-4549-9AC9-A5D28BCA1D78}" dt="2022-10-18T15:21:13.150" v="18561" actId="1076"/>
          <ac:picMkLst>
            <pc:docMk/>
            <pc:sldMk cId="1804181163" sldId="264"/>
            <ac:picMk id="11" creationId="{06D7AE5C-C394-F8A1-E0B7-E953957365DC}"/>
          </ac:picMkLst>
        </pc:picChg>
      </pc:sldChg>
      <pc:sldChg chg="addSp modSp new mod">
        <pc:chgData name="Pace, Bill" userId="c38a0c2b-f91c-4258-8957-d60d0894d7a3" providerId="ADAL" clId="{FC5B98F8-F47F-4549-9AC9-A5D28BCA1D78}" dt="2022-10-13T17:12:51.506" v="3493" actId="14100"/>
        <pc:sldMkLst>
          <pc:docMk/>
          <pc:sldMk cId="957342147" sldId="265"/>
        </pc:sldMkLst>
        <pc:spChg chg="mod">
          <ac:chgData name="Pace, Bill" userId="c38a0c2b-f91c-4258-8957-d60d0894d7a3" providerId="ADAL" clId="{FC5B98F8-F47F-4549-9AC9-A5D28BCA1D78}" dt="2022-10-13T17:12:38.344" v="3489" actId="27636"/>
          <ac:spMkLst>
            <pc:docMk/>
            <pc:sldMk cId="957342147" sldId="265"/>
            <ac:spMk id="2" creationId="{CDD76C2C-1929-0033-8843-8AE9FF3193DA}"/>
          </ac:spMkLst>
        </pc:spChg>
        <pc:spChg chg="mod">
          <ac:chgData name="Pace, Bill" userId="c38a0c2b-f91c-4258-8957-d60d0894d7a3" providerId="ADAL" clId="{FC5B98F8-F47F-4549-9AC9-A5D28BCA1D78}" dt="2022-10-13T12:56:53.463" v="2346" actId="20577"/>
          <ac:spMkLst>
            <pc:docMk/>
            <pc:sldMk cId="957342147" sldId="265"/>
            <ac:spMk id="3" creationId="{E549A7D1-C42D-B663-F2C6-548B53863F5E}"/>
          </ac:spMkLst>
        </pc:spChg>
        <pc:picChg chg="add mod">
          <ac:chgData name="Pace, Bill" userId="c38a0c2b-f91c-4258-8957-d60d0894d7a3" providerId="ADAL" clId="{FC5B98F8-F47F-4549-9AC9-A5D28BCA1D78}" dt="2022-10-13T17:12:51.506" v="3493" actId="14100"/>
          <ac:picMkLst>
            <pc:docMk/>
            <pc:sldMk cId="957342147" sldId="265"/>
            <ac:picMk id="5" creationId="{7021A143-F417-BA43-0EF7-5CB03E93A193}"/>
          </ac:picMkLst>
        </pc:picChg>
      </pc:sldChg>
      <pc:sldChg chg="addSp modSp new mod ord">
        <pc:chgData name="Pace, Bill" userId="c38a0c2b-f91c-4258-8957-d60d0894d7a3" providerId="ADAL" clId="{FC5B98F8-F47F-4549-9AC9-A5D28BCA1D78}" dt="2022-10-17T21:08:45.610" v="18320" actId="6549"/>
        <pc:sldMkLst>
          <pc:docMk/>
          <pc:sldMk cId="1760099512" sldId="266"/>
        </pc:sldMkLst>
        <pc:spChg chg="mod">
          <ac:chgData name="Pace, Bill" userId="c38a0c2b-f91c-4258-8957-d60d0894d7a3" providerId="ADAL" clId="{FC5B98F8-F47F-4549-9AC9-A5D28BCA1D78}" dt="2022-10-17T21:08:45.610" v="18320" actId="6549"/>
          <ac:spMkLst>
            <pc:docMk/>
            <pc:sldMk cId="1760099512" sldId="266"/>
            <ac:spMk id="2" creationId="{45007ECD-3F63-507A-31F8-6EF19CE2CE53}"/>
          </ac:spMkLst>
        </pc:spChg>
        <pc:spChg chg="mod">
          <ac:chgData name="Pace, Bill" userId="c38a0c2b-f91c-4258-8957-d60d0894d7a3" providerId="ADAL" clId="{FC5B98F8-F47F-4549-9AC9-A5D28BCA1D78}" dt="2022-10-13T12:55:46.623" v="2335" actId="113"/>
          <ac:spMkLst>
            <pc:docMk/>
            <pc:sldMk cId="1760099512" sldId="266"/>
            <ac:spMk id="3" creationId="{3F9E1D0C-B594-C1AE-A369-787AC3A05EA4}"/>
          </ac:spMkLst>
        </pc:spChg>
        <pc:picChg chg="add mod">
          <ac:chgData name="Pace, Bill" userId="c38a0c2b-f91c-4258-8957-d60d0894d7a3" providerId="ADAL" clId="{FC5B98F8-F47F-4549-9AC9-A5D28BCA1D78}" dt="2022-10-14T14:05:50.055" v="6271" actId="1076"/>
          <ac:picMkLst>
            <pc:docMk/>
            <pc:sldMk cId="1760099512" sldId="266"/>
            <ac:picMk id="5" creationId="{DD91A70D-074C-4841-0269-E59FEB27F2F1}"/>
          </ac:picMkLst>
        </pc:picChg>
      </pc:sldChg>
      <pc:sldChg chg="addSp delSp modSp new mod">
        <pc:chgData name="Pace, Bill" userId="c38a0c2b-f91c-4258-8957-d60d0894d7a3" providerId="ADAL" clId="{FC5B98F8-F47F-4549-9AC9-A5D28BCA1D78}" dt="2022-10-15T14:56:37.216" v="9167" actId="1076"/>
        <pc:sldMkLst>
          <pc:docMk/>
          <pc:sldMk cId="2521104196" sldId="267"/>
        </pc:sldMkLst>
        <pc:spChg chg="del mod">
          <ac:chgData name="Pace, Bill" userId="c38a0c2b-f91c-4258-8957-d60d0894d7a3" providerId="ADAL" clId="{FC5B98F8-F47F-4549-9AC9-A5D28BCA1D78}" dt="2022-10-13T13:10:48.812" v="2450" actId="22"/>
          <ac:spMkLst>
            <pc:docMk/>
            <pc:sldMk cId="2521104196" sldId="267"/>
            <ac:spMk id="2" creationId="{473ADBAA-DED2-319E-5E39-C17F670AFC42}"/>
          </ac:spMkLst>
        </pc:spChg>
        <pc:spChg chg="mod">
          <ac:chgData name="Pace, Bill" userId="c38a0c2b-f91c-4258-8957-d60d0894d7a3" providerId="ADAL" clId="{FC5B98F8-F47F-4549-9AC9-A5D28BCA1D78}" dt="2022-10-13T13:11:03.913" v="2466" actId="20577"/>
          <ac:spMkLst>
            <pc:docMk/>
            <pc:sldMk cId="2521104196" sldId="267"/>
            <ac:spMk id="3" creationId="{61860DB6-722A-806E-1757-D7A0CA482C9A}"/>
          </ac:spMkLst>
        </pc:spChg>
        <pc:spChg chg="add del mod">
          <ac:chgData name="Pace, Bill" userId="c38a0c2b-f91c-4258-8957-d60d0894d7a3" providerId="ADAL" clId="{FC5B98F8-F47F-4549-9AC9-A5D28BCA1D78}" dt="2022-10-14T11:20:10.392" v="5107" actId="22"/>
          <ac:spMkLst>
            <pc:docMk/>
            <pc:sldMk cId="2521104196" sldId="267"/>
            <ac:spMk id="7" creationId="{B8FEFBC5-CD49-6145-3A42-FC9F9AD318A0}"/>
          </ac:spMkLst>
        </pc:spChg>
        <pc:spChg chg="add mod">
          <ac:chgData name="Pace, Bill" userId="c38a0c2b-f91c-4258-8957-d60d0894d7a3" providerId="ADAL" clId="{FC5B98F8-F47F-4549-9AC9-A5D28BCA1D78}" dt="2022-10-15T14:55:28.943" v="9157" actId="208"/>
          <ac:spMkLst>
            <pc:docMk/>
            <pc:sldMk cId="2521104196" sldId="267"/>
            <ac:spMk id="14" creationId="{E1A91BF5-319F-AB2D-F4F0-6B76350C7922}"/>
          </ac:spMkLst>
        </pc:spChg>
        <pc:spChg chg="add mod">
          <ac:chgData name="Pace, Bill" userId="c38a0c2b-f91c-4258-8957-d60d0894d7a3" providerId="ADAL" clId="{FC5B98F8-F47F-4549-9AC9-A5D28BCA1D78}" dt="2022-10-15T14:56:37.216" v="9167" actId="1076"/>
          <ac:spMkLst>
            <pc:docMk/>
            <pc:sldMk cId="2521104196" sldId="267"/>
            <ac:spMk id="16" creationId="{0F7078B1-4E69-3212-2A42-7BD9B26C5294}"/>
          </ac:spMkLst>
        </pc:spChg>
        <pc:picChg chg="add del mod ord">
          <ac:chgData name="Pace, Bill" userId="c38a0c2b-f91c-4258-8957-d60d0894d7a3" providerId="ADAL" clId="{FC5B98F8-F47F-4549-9AC9-A5D28BCA1D78}" dt="2022-10-14T11:20:07.855" v="5106" actId="478"/>
          <ac:picMkLst>
            <pc:docMk/>
            <pc:sldMk cId="2521104196" sldId="267"/>
            <ac:picMk id="5" creationId="{9928B422-DE47-14C5-99F2-DD4146DC86B9}"/>
          </ac:picMkLst>
        </pc:picChg>
        <pc:picChg chg="add mod ord">
          <ac:chgData name="Pace, Bill" userId="c38a0c2b-f91c-4258-8957-d60d0894d7a3" providerId="ADAL" clId="{FC5B98F8-F47F-4549-9AC9-A5D28BCA1D78}" dt="2022-10-15T14:00:14.872" v="8848" actId="14100"/>
          <ac:picMkLst>
            <pc:docMk/>
            <pc:sldMk cId="2521104196" sldId="267"/>
            <ac:picMk id="9" creationId="{9B691F76-F48E-8345-6C49-0D6A29E2100C}"/>
          </ac:picMkLst>
        </pc:picChg>
        <pc:picChg chg="add mod">
          <ac:chgData name="Pace, Bill" userId="c38a0c2b-f91c-4258-8957-d60d0894d7a3" providerId="ADAL" clId="{FC5B98F8-F47F-4549-9AC9-A5D28BCA1D78}" dt="2022-10-15T14:00:25.302" v="8851" actId="14100"/>
          <ac:picMkLst>
            <pc:docMk/>
            <pc:sldMk cId="2521104196" sldId="267"/>
            <ac:picMk id="11" creationId="{529DD35D-E0E7-6039-AD54-35D755F32D50}"/>
          </ac:picMkLst>
        </pc:picChg>
        <pc:picChg chg="add mod">
          <ac:chgData name="Pace, Bill" userId="c38a0c2b-f91c-4258-8957-d60d0894d7a3" providerId="ADAL" clId="{FC5B98F8-F47F-4549-9AC9-A5D28BCA1D78}" dt="2022-10-15T14:00:09.646" v="8847" actId="14100"/>
          <ac:picMkLst>
            <pc:docMk/>
            <pc:sldMk cId="2521104196" sldId="267"/>
            <ac:picMk id="13" creationId="{F1E58E60-DEE8-0B7B-D12B-2C06A5602442}"/>
          </ac:picMkLst>
        </pc:picChg>
        <pc:picChg chg="add del mod">
          <ac:chgData name="Pace, Bill" userId="c38a0c2b-f91c-4258-8957-d60d0894d7a3" providerId="ADAL" clId="{FC5B98F8-F47F-4549-9AC9-A5D28BCA1D78}" dt="2022-10-15T14:55:40.158" v="9159"/>
          <ac:picMkLst>
            <pc:docMk/>
            <pc:sldMk cId="2521104196" sldId="267"/>
            <ac:picMk id="15" creationId="{21B5CF84-D9DB-4374-B489-E14B8CABA00D}"/>
          </ac:picMkLst>
        </pc:picChg>
      </pc:sldChg>
      <pc:sldChg chg="addSp delSp modSp new mod ord">
        <pc:chgData name="Pace, Bill" userId="c38a0c2b-f91c-4258-8957-d60d0894d7a3" providerId="ADAL" clId="{FC5B98F8-F47F-4549-9AC9-A5D28BCA1D78}" dt="2022-10-13T17:08:28.400" v="3481" actId="27636"/>
        <pc:sldMkLst>
          <pc:docMk/>
          <pc:sldMk cId="146512576" sldId="268"/>
        </pc:sldMkLst>
        <pc:spChg chg="mod">
          <ac:chgData name="Pace, Bill" userId="c38a0c2b-f91c-4258-8957-d60d0894d7a3" providerId="ADAL" clId="{FC5B98F8-F47F-4549-9AC9-A5D28BCA1D78}" dt="2022-10-13T17:08:28.400" v="3481" actId="27636"/>
          <ac:spMkLst>
            <pc:docMk/>
            <pc:sldMk cId="146512576" sldId="268"/>
            <ac:spMk id="2" creationId="{2B60E2B3-6E8A-B5E7-8469-762C32A81992}"/>
          </ac:spMkLst>
        </pc:spChg>
        <pc:spChg chg="del">
          <ac:chgData name="Pace, Bill" userId="c38a0c2b-f91c-4258-8957-d60d0894d7a3" providerId="ADAL" clId="{FC5B98F8-F47F-4549-9AC9-A5D28BCA1D78}" dt="2022-10-13T11:22:51.533" v="1502" actId="21"/>
          <ac:spMkLst>
            <pc:docMk/>
            <pc:sldMk cId="146512576" sldId="268"/>
            <ac:spMk id="3" creationId="{92E1F5BB-EEE9-E9FB-64B2-76CC95493CEB}"/>
          </ac:spMkLst>
        </pc:spChg>
        <pc:picChg chg="add mod">
          <ac:chgData name="Pace, Bill" userId="c38a0c2b-f91c-4258-8957-d60d0894d7a3" providerId="ADAL" clId="{FC5B98F8-F47F-4549-9AC9-A5D28BCA1D78}" dt="2022-10-13T17:08:19.008" v="3477" actId="14100"/>
          <ac:picMkLst>
            <pc:docMk/>
            <pc:sldMk cId="146512576" sldId="268"/>
            <ac:picMk id="5" creationId="{F60DEC97-46A1-F614-C05F-60AA4695637C}"/>
          </ac:picMkLst>
        </pc:picChg>
      </pc:sldChg>
      <pc:sldChg chg="addSp delSp modSp add mod ord">
        <pc:chgData name="Pace, Bill" userId="c38a0c2b-f91c-4258-8957-d60d0894d7a3" providerId="ADAL" clId="{FC5B98F8-F47F-4549-9AC9-A5D28BCA1D78}" dt="2022-10-18T15:21:50.869" v="18564"/>
        <pc:sldMkLst>
          <pc:docMk/>
          <pc:sldMk cId="2822608181" sldId="269"/>
        </pc:sldMkLst>
        <pc:spChg chg="mod">
          <ac:chgData name="Pace, Bill" userId="c38a0c2b-f91c-4258-8957-d60d0894d7a3" providerId="ADAL" clId="{FC5B98F8-F47F-4549-9AC9-A5D28BCA1D78}" dt="2022-10-13T12:57:57.900" v="2359" actId="27636"/>
          <ac:spMkLst>
            <pc:docMk/>
            <pc:sldMk cId="2822608181" sldId="269"/>
            <ac:spMk id="2" creationId="{CDD76C2C-1929-0033-8843-8AE9FF3193DA}"/>
          </ac:spMkLst>
        </pc:spChg>
        <pc:spChg chg="mod">
          <ac:chgData name="Pace, Bill" userId="c38a0c2b-f91c-4258-8957-d60d0894d7a3" providerId="ADAL" clId="{FC5B98F8-F47F-4549-9AC9-A5D28BCA1D78}" dt="2022-10-13T12:57:02.222" v="2350" actId="20577"/>
          <ac:spMkLst>
            <pc:docMk/>
            <pc:sldMk cId="2822608181" sldId="269"/>
            <ac:spMk id="3" creationId="{E549A7D1-C42D-B663-F2C6-548B53863F5E}"/>
          </ac:spMkLst>
        </pc:spChg>
        <pc:picChg chg="add del mod">
          <ac:chgData name="Pace, Bill" userId="c38a0c2b-f91c-4258-8957-d60d0894d7a3" providerId="ADAL" clId="{FC5B98F8-F47F-4549-9AC9-A5D28BCA1D78}" dt="2022-10-13T12:10:36.495" v="2003" actId="21"/>
          <ac:picMkLst>
            <pc:docMk/>
            <pc:sldMk cId="2822608181" sldId="269"/>
            <ac:picMk id="5" creationId="{E62273B5-3215-6D22-5C50-83574D844950}"/>
          </ac:picMkLst>
        </pc:picChg>
        <pc:picChg chg="add mod">
          <ac:chgData name="Pace, Bill" userId="c38a0c2b-f91c-4258-8957-d60d0894d7a3" providerId="ADAL" clId="{FC5B98F8-F47F-4549-9AC9-A5D28BCA1D78}" dt="2022-10-13T12:58:02.157" v="2360" actId="14100"/>
          <ac:picMkLst>
            <pc:docMk/>
            <pc:sldMk cId="2822608181" sldId="269"/>
            <ac:picMk id="7" creationId="{6EB9FEED-A701-4AEC-D0CA-588495BA1073}"/>
          </ac:picMkLst>
        </pc:picChg>
      </pc:sldChg>
      <pc:sldChg chg="addSp delSp modSp add mod">
        <pc:chgData name="Pace, Bill" userId="c38a0c2b-f91c-4258-8957-d60d0894d7a3" providerId="ADAL" clId="{FC5B98F8-F47F-4549-9AC9-A5D28BCA1D78}" dt="2022-10-17T21:05:38.380" v="18283" actId="115"/>
        <pc:sldMkLst>
          <pc:docMk/>
          <pc:sldMk cId="1422228157" sldId="270"/>
        </pc:sldMkLst>
        <pc:spChg chg="mod">
          <ac:chgData name="Pace, Bill" userId="c38a0c2b-f91c-4258-8957-d60d0894d7a3" providerId="ADAL" clId="{FC5B98F8-F47F-4549-9AC9-A5D28BCA1D78}" dt="2022-10-17T21:05:38.380" v="18283" actId="115"/>
          <ac:spMkLst>
            <pc:docMk/>
            <pc:sldMk cId="1422228157" sldId="270"/>
            <ac:spMk id="2" creationId="{CDD76C2C-1929-0033-8843-8AE9FF3193DA}"/>
          </ac:spMkLst>
        </pc:spChg>
        <pc:spChg chg="mod">
          <ac:chgData name="Pace, Bill" userId="c38a0c2b-f91c-4258-8957-d60d0894d7a3" providerId="ADAL" clId="{FC5B98F8-F47F-4549-9AC9-A5D28BCA1D78}" dt="2022-10-13T13:01:22.480" v="2362" actId="113"/>
          <ac:spMkLst>
            <pc:docMk/>
            <pc:sldMk cId="1422228157" sldId="270"/>
            <ac:spMk id="3" creationId="{E549A7D1-C42D-B663-F2C6-548B53863F5E}"/>
          </ac:spMkLst>
        </pc:spChg>
        <pc:spChg chg="add del mod">
          <ac:chgData name="Pace, Bill" userId="c38a0c2b-f91c-4258-8957-d60d0894d7a3" providerId="ADAL" clId="{FC5B98F8-F47F-4549-9AC9-A5D28BCA1D78}" dt="2022-10-13T12:14:06.931" v="2028" actId="21"/>
          <ac:spMkLst>
            <pc:docMk/>
            <pc:sldMk cId="1422228157" sldId="270"/>
            <ac:spMk id="4" creationId="{D83768BD-1283-2C00-8C33-1949CCCAF7E5}"/>
          </ac:spMkLst>
        </pc:spChg>
        <pc:picChg chg="add del">
          <ac:chgData name="Pace, Bill" userId="c38a0c2b-f91c-4258-8957-d60d0894d7a3" providerId="ADAL" clId="{FC5B98F8-F47F-4549-9AC9-A5D28BCA1D78}" dt="2022-10-13T12:13:20.506" v="2022" actId="22"/>
          <ac:picMkLst>
            <pc:docMk/>
            <pc:sldMk cId="1422228157" sldId="270"/>
            <ac:picMk id="6" creationId="{6C7DBB4D-0DE2-CAFE-20DB-FC20E444BC0E}"/>
          </ac:picMkLst>
        </pc:picChg>
      </pc:sldChg>
      <pc:sldChg chg="modSp add mod">
        <pc:chgData name="Pace, Bill" userId="c38a0c2b-f91c-4258-8957-d60d0894d7a3" providerId="ADAL" clId="{FC5B98F8-F47F-4549-9AC9-A5D28BCA1D78}" dt="2022-10-18T15:44:54.567" v="18756" actId="6549"/>
        <pc:sldMkLst>
          <pc:docMk/>
          <pc:sldMk cId="2981439884" sldId="271"/>
        </pc:sldMkLst>
        <pc:spChg chg="mod">
          <ac:chgData name="Pace, Bill" userId="c38a0c2b-f91c-4258-8957-d60d0894d7a3" providerId="ADAL" clId="{FC5B98F8-F47F-4549-9AC9-A5D28BCA1D78}" dt="2022-10-18T15:44:54.567" v="18756" actId="6549"/>
          <ac:spMkLst>
            <pc:docMk/>
            <pc:sldMk cId="2981439884" sldId="271"/>
            <ac:spMk id="2" creationId="{2B60E2B3-6E8A-B5E7-8469-762C32A81992}"/>
          </ac:spMkLst>
        </pc:spChg>
      </pc:sldChg>
      <pc:sldChg chg="modSp add mod">
        <pc:chgData name="Pace, Bill" userId="c38a0c2b-f91c-4258-8957-d60d0894d7a3" providerId="ADAL" clId="{FC5B98F8-F47F-4549-9AC9-A5D28BCA1D78}" dt="2022-10-18T15:21:38.202" v="18562" actId="20577"/>
        <pc:sldMkLst>
          <pc:docMk/>
          <pc:sldMk cId="1708555970" sldId="272"/>
        </pc:sldMkLst>
        <pc:spChg chg="mod">
          <ac:chgData name="Pace, Bill" userId="c38a0c2b-f91c-4258-8957-d60d0894d7a3" providerId="ADAL" clId="{FC5B98F8-F47F-4549-9AC9-A5D28BCA1D78}" dt="2022-10-18T15:21:38.202" v="18562" actId="20577"/>
          <ac:spMkLst>
            <pc:docMk/>
            <pc:sldMk cId="1708555970" sldId="272"/>
            <ac:spMk id="2" creationId="{2B60E2B3-6E8A-B5E7-8469-762C32A81992}"/>
          </ac:spMkLst>
        </pc:spChg>
      </pc:sldChg>
      <pc:sldChg chg="addSp delSp modSp new del mod ord">
        <pc:chgData name="Pace, Bill" userId="c38a0c2b-f91c-4258-8957-d60d0894d7a3" providerId="ADAL" clId="{FC5B98F8-F47F-4549-9AC9-A5D28BCA1D78}" dt="2022-10-17T19:41:35.912" v="17965" actId="2696"/>
        <pc:sldMkLst>
          <pc:docMk/>
          <pc:sldMk cId="2276154762" sldId="273"/>
        </pc:sldMkLst>
        <pc:spChg chg="del">
          <ac:chgData name="Pace, Bill" userId="c38a0c2b-f91c-4258-8957-d60d0894d7a3" providerId="ADAL" clId="{FC5B98F8-F47F-4549-9AC9-A5D28BCA1D78}" dt="2022-10-13T13:41:31.323" v="2486" actId="22"/>
          <ac:spMkLst>
            <pc:docMk/>
            <pc:sldMk cId="2276154762" sldId="273"/>
            <ac:spMk id="2" creationId="{39449707-EA3D-9219-D57E-12D473048828}"/>
          </ac:spMkLst>
        </pc:spChg>
        <pc:spChg chg="add del mod">
          <ac:chgData name="Pace, Bill" userId="c38a0c2b-f91c-4258-8957-d60d0894d7a3" providerId="ADAL" clId="{FC5B98F8-F47F-4549-9AC9-A5D28BCA1D78}" dt="2022-10-14T11:14:53.009" v="5099" actId="21"/>
          <ac:spMkLst>
            <pc:docMk/>
            <pc:sldMk cId="2276154762" sldId="273"/>
            <ac:spMk id="7" creationId="{E83A33B3-E807-3E5A-F4D3-1F0952987BE3}"/>
          </ac:spMkLst>
        </pc:spChg>
        <pc:picChg chg="add del mod ord">
          <ac:chgData name="Pace, Bill" userId="c38a0c2b-f91c-4258-8957-d60d0894d7a3" providerId="ADAL" clId="{FC5B98F8-F47F-4549-9AC9-A5D28BCA1D78}" dt="2022-10-14T11:14:53.009" v="5099" actId="21"/>
          <ac:picMkLst>
            <pc:docMk/>
            <pc:sldMk cId="2276154762" sldId="273"/>
            <ac:picMk id="5" creationId="{AA2F9B41-91DB-04F3-D9D1-C4489721C735}"/>
          </ac:picMkLst>
        </pc:picChg>
      </pc:sldChg>
      <pc:sldChg chg="addSp delSp modSp new mod ord">
        <pc:chgData name="Pace, Bill" userId="c38a0c2b-f91c-4258-8957-d60d0894d7a3" providerId="ADAL" clId="{FC5B98F8-F47F-4549-9AC9-A5D28BCA1D78}" dt="2022-10-15T14:41:25.924" v="8988" actId="6549"/>
        <pc:sldMkLst>
          <pc:docMk/>
          <pc:sldMk cId="136080981" sldId="274"/>
        </pc:sldMkLst>
        <pc:spChg chg="del mod">
          <ac:chgData name="Pace, Bill" userId="c38a0c2b-f91c-4258-8957-d60d0894d7a3" providerId="ADAL" clId="{FC5B98F8-F47F-4549-9AC9-A5D28BCA1D78}" dt="2022-10-13T16:24:44.511" v="2584" actId="1032"/>
          <ac:spMkLst>
            <pc:docMk/>
            <pc:sldMk cId="136080981" sldId="274"/>
            <ac:spMk id="2" creationId="{AD2D82FB-F61A-01B4-6826-E5B77A98D171}"/>
          </ac:spMkLst>
        </pc:spChg>
        <pc:spChg chg="mod">
          <ac:chgData name="Pace, Bill" userId="c38a0c2b-f91c-4258-8957-d60d0894d7a3" providerId="ADAL" clId="{FC5B98F8-F47F-4549-9AC9-A5D28BCA1D78}" dt="2022-10-15T14:41:25.924" v="8988" actId="6549"/>
          <ac:spMkLst>
            <pc:docMk/>
            <pc:sldMk cId="136080981" sldId="274"/>
            <ac:spMk id="3" creationId="{C6EC82B1-0C95-E386-B4CB-240705465323}"/>
          </ac:spMkLst>
        </pc:spChg>
        <pc:spChg chg="add del mod">
          <ac:chgData name="Pace, Bill" userId="c38a0c2b-f91c-4258-8957-d60d0894d7a3" providerId="ADAL" clId="{FC5B98F8-F47F-4549-9AC9-A5D28BCA1D78}" dt="2022-10-13T16:23:35.765" v="2581" actId="11529"/>
          <ac:spMkLst>
            <pc:docMk/>
            <pc:sldMk cId="136080981" sldId="274"/>
            <ac:spMk id="4" creationId="{F18B1286-C5C3-5FE0-C4FC-BA3F70A9FB7C}"/>
          </ac:spMkLst>
        </pc:spChg>
        <pc:spChg chg="add del">
          <ac:chgData name="Pace, Bill" userId="c38a0c2b-f91c-4258-8957-d60d0894d7a3" providerId="ADAL" clId="{FC5B98F8-F47F-4549-9AC9-A5D28BCA1D78}" dt="2022-10-14T12:51:59.307" v="5898" actId="22"/>
          <ac:spMkLst>
            <pc:docMk/>
            <pc:sldMk cId="136080981" sldId="274"/>
            <ac:spMk id="7" creationId="{F87A92F8-7966-1843-60D6-61A43CE6EB48}"/>
          </ac:spMkLst>
        </pc:spChg>
        <pc:graphicFrameChg chg="add mod modGraphic">
          <ac:chgData name="Pace, Bill" userId="c38a0c2b-f91c-4258-8957-d60d0894d7a3" providerId="ADAL" clId="{FC5B98F8-F47F-4549-9AC9-A5D28BCA1D78}" dt="2022-10-14T13:18:32.148" v="5956" actId="20577"/>
          <ac:graphicFrameMkLst>
            <pc:docMk/>
            <pc:sldMk cId="136080981" sldId="274"/>
            <ac:graphicFrameMk id="5" creationId="{191C1918-BEF9-69E3-81CC-EF97B0EBF0C7}"/>
          </ac:graphicFrameMkLst>
        </pc:graphicFrameChg>
      </pc:sldChg>
      <pc:sldChg chg="addSp delSp modSp new mod ord">
        <pc:chgData name="Pace, Bill" userId="c38a0c2b-f91c-4258-8957-d60d0894d7a3" providerId="ADAL" clId="{FC5B98F8-F47F-4549-9AC9-A5D28BCA1D78}" dt="2022-10-18T15:22:16.671" v="18567" actId="14100"/>
        <pc:sldMkLst>
          <pc:docMk/>
          <pc:sldMk cId="2414004445" sldId="275"/>
        </pc:sldMkLst>
        <pc:spChg chg="del mod">
          <ac:chgData name="Pace, Bill" userId="c38a0c2b-f91c-4258-8957-d60d0894d7a3" providerId="ADAL" clId="{FC5B98F8-F47F-4549-9AC9-A5D28BCA1D78}" dt="2022-10-13T19:27:54.491" v="4538"/>
          <ac:spMkLst>
            <pc:docMk/>
            <pc:sldMk cId="2414004445" sldId="275"/>
            <ac:spMk id="2" creationId="{C4767DD4-4829-9491-FE84-311886080274}"/>
          </ac:spMkLst>
        </pc:spChg>
        <pc:spChg chg="del mod">
          <ac:chgData name="Pace, Bill" userId="c38a0c2b-f91c-4258-8957-d60d0894d7a3" providerId="ADAL" clId="{FC5B98F8-F47F-4549-9AC9-A5D28BCA1D78}" dt="2022-10-18T15:22:12.583" v="18566" actId="21"/>
          <ac:spMkLst>
            <pc:docMk/>
            <pc:sldMk cId="2414004445" sldId="275"/>
            <ac:spMk id="3" creationId="{CBA80A76-BCE3-2AD8-BA23-CEFB54048A1B}"/>
          </ac:spMkLst>
        </pc:spChg>
        <pc:spChg chg="add del mod">
          <ac:chgData name="Pace, Bill" userId="c38a0c2b-f91c-4258-8957-d60d0894d7a3" providerId="ADAL" clId="{FC5B98F8-F47F-4549-9AC9-A5D28BCA1D78}" dt="2022-10-13T16:32:38.696" v="2760"/>
          <ac:spMkLst>
            <pc:docMk/>
            <pc:sldMk cId="2414004445" sldId="275"/>
            <ac:spMk id="4" creationId="{20D4F048-73B6-B5A3-B6B4-20FF12E7F10D}"/>
          </ac:spMkLst>
        </pc:spChg>
        <pc:spChg chg="add del mod">
          <ac:chgData name="Pace, Bill" userId="c38a0c2b-f91c-4258-8957-d60d0894d7a3" providerId="ADAL" clId="{FC5B98F8-F47F-4549-9AC9-A5D28BCA1D78}" dt="2022-10-14T11:26:29.385" v="5128" actId="21"/>
          <ac:spMkLst>
            <pc:docMk/>
            <pc:sldMk cId="2414004445" sldId="275"/>
            <ac:spMk id="5" creationId="{4666376A-40C3-B466-6237-04316D50106D}"/>
          </ac:spMkLst>
        </pc:spChg>
        <pc:spChg chg="add del mod">
          <ac:chgData name="Pace, Bill" userId="c38a0c2b-f91c-4258-8957-d60d0894d7a3" providerId="ADAL" clId="{FC5B98F8-F47F-4549-9AC9-A5D28BCA1D78}" dt="2022-10-13T19:39:25.681" v="4543" actId="22"/>
          <ac:spMkLst>
            <pc:docMk/>
            <pc:sldMk cId="2414004445" sldId="275"/>
            <ac:spMk id="8" creationId="{4252A3FC-5380-9792-E4E3-BF1F54E91DE5}"/>
          </ac:spMkLst>
        </pc:spChg>
        <pc:spChg chg="add del mod">
          <ac:chgData name="Pace, Bill" userId="c38a0c2b-f91c-4258-8957-d60d0894d7a3" providerId="ADAL" clId="{FC5B98F8-F47F-4549-9AC9-A5D28BCA1D78}" dt="2022-10-13T19:42:20.058" v="4552" actId="22"/>
          <ac:spMkLst>
            <pc:docMk/>
            <pc:sldMk cId="2414004445" sldId="275"/>
            <ac:spMk id="12" creationId="{DD423913-FCD1-9BC1-B745-B83D81C960FE}"/>
          </ac:spMkLst>
        </pc:spChg>
        <pc:spChg chg="add mod ord">
          <ac:chgData name="Pace, Bill" userId="c38a0c2b-f91c-4258-8957-d60d0894d7a3" providerId="ADAL" clId="{FC5B98F8-F47F-4549-9AC9-A5D28BCA1D78}" dt="2022-10-15T14:39:15.538" v="8971" actId="167"/>
          <ac:spMkLst>
            <pc:docMk/>
            <pc:sldMk cId="2414004445" sldId="275"/>
            <ac:spMk id="15" creationId="{F08C9239-68D1-DCF2-6E8F-9927566017F8}"/>
          </ac:spMkLst>
        </pc:spChg>
        <pc:graphicFrameChg chg="add del mod modGraphic">
          <ac:chgData name="Pace, Bill" userId="c38a0c2b-f91c-4258-8957-d60d0894d7a3" providerId="ADAL" clId="{FC5B98F8-F47F-4549-9AC9-A5D28BCA1D78}" dt="2022-10-13T19:29:18.578" v="4542" actId="21"/>
          <ac:graphicFrameMkLst>
            <pc:docMk/>
            <pc:sldMk cId="2414004445" sldId="275"/>
            <ac:graphicFrameMk id="6" creationId="{76FF2D79-873C-26DC-3F83-7E1E2FBAACFF}"/>
          </ac:graphicFrameMkLst>
        </pc:graphicFrameChg>
        <pc:picChg chg="add del mod ord">
          <ac:chgData name="Pace, Bill" userId="c38a0c2b-f91c-4258-8957-d60d0894d7a3" providerId="ADAL" clId="{FC5B98F8-F47F-4549-9AC9-A5D28BCA1D78}" dt="2022-10-13T19:42:17.202" v="4551" actId="478"/>
          <ac:picMkLst>
            <pc:docMk/>
            <pc:sldMk cId="2414004445" sldId="275"/>
            <ac:picMk id="10" creationId="{8150F910-8259-A343-010B-75D9FCF0A341}"/>
          </ac:picMkLst>
        </pc:picChg>
        <pc:picChg chg="add mod ord">
          <ac:chgData name="Pace, Bill" userId="c38a0c2b-f91c-4258-8957-d60d0894d7a3" providerId="ADAL" clId="{FC5B98F8-F47F-4549-9AC9-A5D28BCA1D78}" dt="2022-10-18T15:22:16.671" v="18567" actId="14100"/>
          <ac:picMkLst>
            <pc:docMk/>
            <pc:sldMk cId="2414004445" sldId="275"/>
            <ac:picMk id="14" creationId="{D9CF50F9-5041-4129-378F-52F5F4061393}"/>
          </ac:picMkLst>
        </pc:picChg>
      </pc:sldChg>
      <pc:sldChg chg="addSp modSp new mod ord">
        <pc:chgData name="Pace, Bill" userId="c38a0c2b-f91c-4258-8957-d60d0894d7a3" providerId="ADAL" clId="{FC5B98F8-F47F-4549-9AC9-A5D28BCA1D78}" dt="2022-10-15T14:41:59.164" v="9033" actId="6549"/>
        <pc:sldMkLst>
          <pc:docMk/>
          <pc:sldMk cId="3453110638" sldId="276"/>
        </pc:sldMkLst>
        <pc:spChg chg="mod">
          <ac:chgData name="Pace, Bill" userId="c38a0c2b-f91c-4258-8957-d60d0894d7a3" providerId="ADAL" clId="{FC5B98F8-F47F-4549-9AC9-A5D28BCA1D78}" dt="2022-10-14T12:04:13.732" v="5603" actId="207"/>
          <ac:spMkLst>
            <pc:docMk/>
            <pc:sldMk cId="3453110638" sldId="276"/>
            <ac:spMk id="2" creationId="{5A63D1A5-1AF8-3705-115B-482A7C7B068F}"/>
          </ac:spMkLst>
        </pc:spChg>
        <pc:spChg chg="mod">
          <ac:chgData name="Pace, Bill" userId="c38a0c2b-f91c-4258-8957-d60d0894d7a3" providerId="ADAL" clId="{FC5B98F8-F47F-4549-9AC9-A5D28BCA1D78}" dt="2022-10-15T14:41:59.164" v="9033" actId="6549"/>
          <ac:spMkLst>
            <pc:docMk/>
            <pc:sldMk cId="3453110638" sldId="276"/>
            <ac:spMk id="3" creationId="{B6113E1E-3783-51EE-6E9D-5EBBB5C21AB5}"/>
          </ac:spMkLst>
        </pc:spChg>
        <pc:picChg chg="add mod">
          <ac:chgData name="Pace, Bill" userId="c38a0c2b-f91c-4258-8957-d60d0894d7a3" providerId="ADAL" clId="{FC5B98F8-F47F-4549-9AC9-A5D28BCA1D78}" dt="2022-10-13T17:20:52.426" v="3631" actId="14100"/>
          <ac:picMkLst>
            <pc:docMk/>
            <pc:sldMk cId="3453110638" sldId="276"/>
            <ac:picMk id="5" creationId="{D4950C87-844F-395C-52DA-13A9D2160F71}"/>
          </ac:picMkLst>
        </pc:picChg>
      </pc:sldChg>
      <pc:sldChg chg="addSp delSp modSp new del mod ord">
        <pc:chgData name="Pace, Bill" userId="c38a0c2b-f91c-4258-8957-d60d0894d7a3" providerId="ADAL" clId="{FC5B98F8-F47F-4549-9AC9-A5D28BCA1D78}" dt="2022-10-14T18:26:31.541" v="8619" actId="2696"/>
        <pc:sldMkLst>
          <pc:docMk/>
          <pc:sldMk cId="4009290426" sldId="277"/>
        </pc:sldMkLst>
        <pc:spChg chg="del">
          <ac:chgData name="Pace, Bill" userId="c38a0c2b-f91c-4258-8957-d60d0894d7a3" providerId="ADAL" clId="{FC5B98F8-F47F-4549-9AC9-A5D28BCA1D78}" dt="2022-10-13T17:18:49.623" v="3610" actId="22"/>
          <ac:spMkLst>
            <pc:docMk/>
            <pc:sldMk cId="4009290426" sldId="277"/>
            <ac:spMk id="2" creationId="{7398BF7E-731E-80F4-C3F4-F10FB5A2D1E0}"/>
          </ac:spMkLst>
        </pc:spChg>
        <pc:picChg chg="add mod ord">
          <ac:chgData name="Pace, Bill" userId="c38a0c2b-f91c-4258-8957-d60d0894d7a3" providerId="ADAL" clId="{FC5B98F8-F47F-4549-9AC9-A5D28BCA1D78}" dt="2022-10-13T17:18:49.623" v="3610" actId="22"/>
          <ac:picMkLst>
            <pc:docMk/>
            <pc:sldMk cId="4009290426" sldId="277"/>
            <ac:picMk id="5" creationId="{54D76A3F-DEF8-D0E3-717C-FC3073517924}"/>
          </ac:picMkLst>
        </pc:picChg>
      </pc:sldChg>
      <pc:sldChg chg="modSp new mod">
        <pc:chgData name="Pace, Bill" userId="c38a0c2b-f91c-4258-8957-d60d0894d7a3" providerId="ADAL" clId="{FC5B98F8-F47F-4549-9AC9-A5D28BCA1D78}" dt="2022-10-17T20:03:50.211" v="18057" actId="20577"/>
        <pc:sldMkLst>
          <pc:docMk/>
          <pc:sldMk cId="3191537521" sldId="278"/>
        </pc:sldMkLst>
        <pc:spChg chg="mod">
          <ac:chgData name="Pace, Bill" userId="c38a0c2b-f91c-4258-8957-d60d0894d7a3" providerId="ADAL" clId="{FC5B98F8-F47F-4549-9AC9-A5D28BCA1D78}" dt="2022-10-17T20:03:50.211" v="18057" actId="20577"/>
          <ac:spMkLst>
            <pc:docMk/>
            <pc:sldMk cId="3191537521" sldId="278"/>
            <ac:spMk id="2" creationId="{D220979D-B862-BFCC-380B-41D1A6277727}"/>
          </ac:spMkLst>
        </pc:spChg>
        <pc:spChg chg="mod">
          <ac:chgData name="Pace, Bill" userId="c38a0c2b-f91c-4258-8957-d60d0894d7a3" providerId="ADAL" clId="{FC5B98F8-F47F-4549-9AC9-A5D28BCA1D78}" dt="2022-10-17T12:34:11.463" v="9335" actId="20577"/>
          <ac:spMkLst>
            <pc:docMk/>
            <pc:sldMk cId="3191537521" sldId="278"/>
            <ac:spMk id="3" creationId="{1FB96EA5-6514-6373-08B4-0BBD892176CC}"/>
          </ac:spMkLst>
        </pc:spChg>
      </pc:sldChg>
      <pc:sldChg chg="modSp new mod ord">
        <pc:chgData name="Pace, Bill" userId="c38a0c2b-f91c-4258-8957-d60d0894d7a3" providerId="ADAL" clId="{FC5B98F8-F47F-4549-9AC9-A5D28BCA1D78}" dt="2022-10-15T13:48:02.360" v="8763" actId="20577"/>
        <pc:sldMkLst>
          <pc:docMk/>
          <pc:sldMk cId="3122732113" sldId="279"/>
        </pc:sldMkLst>
        <pc:spChg chg="mod">
          <ac:chgData name="Pace, Bill" userId="c38a0c2b-f91c-4258-8957-d60d0894d7a3" providerId="ADAL" clId="{FC5B98F8-F47F-4549-9AC9-A5D28BCA1D78}" dt="2022-10-15T13:48:02.360" v="8763" actId="20577"/>
          <ac:spMkLst>
            <pc:docMk/>
            <pc:sldMk cId="3122732113" sldId="279"/>
            <ac:spMk id="2" creationId="{BE8965A0-2892-CEE8-468E-8F31EEA42127}"/>
          </ac:spMkLst>
        </pc:spChg>
        <pc:spChg chg="mod">
          <ac:chgData name="Pace, Bill" userId="c38a0c2b-f91c-4258-8957-d60d0894d7a3" providerId="ADAL" clId="{FC5B98F8-F47F-4549-9AC9-A5D28BCA1D78}" dt="2022-10-15T13:45:09.553" v="8717" actId="20577"/>
          <ac:spMkLst>
            <pc:docMk/>
            <pc:sldMk cId="3122732113" sldId="279"/>
            <ac:spMk id="3" creationId="{063BBDC2-422D-CE00-DE35-91BCEF51461D}"/>
          </ac:spMkLst>
        </pc:spChg>
      </pc:sldChg>
      <pc:sldChg chg="modSp add mod">
        <pc:chgData name="Pace, Bill" userId="c38a0c2b-f91c-4258-8957-d60d0894d7a3" providerId="ADAL" clId="{FC5B98F8-F47F-4549-9AC9-A5D28BCA1D78}" dt="2022-10-15T13:48:42.755" v="8765" actId="113"/>
        <pc:sldMkLst>
          <pc:docMk/>
          <pc:sldMk cId="1031074751" sldId="280"/>
        </pc:sldMkLst>
        <pc:spChg chg="mod">
          <ac:chgData name="Pace, Bill" userId="c38a0c2b-f91c-4258-8957-d60d0894d7a3" providerId="ADAL" clId="{FC5B98F8-F47F-4549-9AC9-A5D28BCA1D78}" dt="2022-10-15T13:48:42.755" v="8765" actId="113"/>
          <ac:spMkLst>
            <pc:docMk/>
            <pc:sldMk cId="1031074751" sldId="280"/>
            <ac:spMk id="2" creationId="{BE8965A0-2892-CEE8-468E-8F31EEA42127}"/>
          </ac:spMkLst>
        </pc:spChg>
        <pc:spChg chg="mod">
          <ac:chgData name="Pace, Bill" userId="c38a0c2b-f91c-4258-8957-d60d0894d7a3" providerId="ADAL" clId="{FC5B98F8-F47F-4549-9AC9-A5D28BCA1D78}" dt="2022-10-15T13:44:57.852" v="8704" actId="20577"/>
          <ac:spMkLst>
            <pc:docMk/>
            <pc:sldMk cId="1031074751" sldId="280"/>
            <ac:spMk id="3" creationId="{063BBDC2-422D-CE00-DE35-91BCEF51461D}"/>
          </ac:spMkLst>
        </pc:spChg>
      </pc:sldChg>
      <pc:sldChg chg="addSp delSp modSp add mod ord setBg">
        <pc:chgData name="Pace, Bill" userId="c38a0c2b-f91c-4258-8957-d60d0894d7a3" providerId="ADAL" clId="{FC5B98F8-F47F-4549-9AC9-A5D28BCA1D78}" dt="2022-10-15T13:50:01.807" v="8771"/>
        <pc:sldMkLst>
          <pc:docMk/>
          <pc:sldMk cId="4021438858" sldId="281"/>
        </pc:sldMkLst>
        <pc:spChg chg="mod">
          <ac:chgData name="Pace, Bill" userId="c38a0c2b-f91c-4258-8957-d60d0894d7a3" providerId="ADAL" clId="{FC5B98F8-F47F-4549-9AC9-A5D28BCA1D78}" dt="2022-10-14T12:11:17.470" v="5691" actId="15"/>
          <ac:spMkLst>
            <pc:docMk/>
            <pc:sldMk cId="4021438858" sldId="281"/>
            <ac:spMk id="2" creationId="{BE8965A0-2892-CEE8-468E-8F31EEA42127}"/>
          </ac:spMkLst>
        </pc:spChg>
        <pc:spChg chg="mod">
          <ac:chgData name="Pace, Bill" userId="c38a0c2b-f91c-4258-8957-d60d0894d7a3" providerId="ADAL" clId="{FC5B98F8-F47F-4549-9AC9-A5D28BCA1D78}" dt="2022-10-15T13:44:49.747" v="8691" actId="20577"/>
          <ac:spMkLst>
            <pc:docMk/>
            <pc:sldMk cId="4021438858" sldId="281"/>
            <ac:spMk id="3" creationId="{063BBDC2-422D-CE00-DE35-91BCEF51461D}"/>
          </ac:spMkLst>
        </pc:spChg>
        <pc:picChg chg="add del mod">
          <ac:chgData name="Pace, Bill" userId="c38a0c2b-f91c-4258-8957-d60d0894d7a3" providerId="ADAL" clId="{FC5B98F8-F47F-4549-9AC9-A5D28BCA1D78}" dt="2022-10-13T18:15:59.591" v="4346" actId="22"/>
          <ac:picMkLst>
            <pc:docMk/>
            <pc:sldMk cId="4021438858" sldId="281"/>
            <ac:picMk id="5" creationId="{3E15194B-DFB9-2088-62A2-E5AB0DEFCC9B}"/>
          </ac:picMkLst>
        </pc:picChg>
        <pc:picChg chg="add mod">
          <ac:chgData name="Pace, Bill" userId="c38a0c2b-f91c-4258-8957-d60d0894d7a3" providerId="ADAL" clId="{FC5B98F8-F47F-4549-9AC9-A5D28BCA1D78}" dt="2022-10-13T18:19:58.015" v="4416" actId="14100"/>
          <ac:picMkLst>
            <pc:docMk/>
            <pc:sldMk cId="4021438858" sldId="281"/>
            <ac:picMk id="7" creationId="{CFEAA8E1-BF8B-2BCF-D082-F4C88A0F482E}"/>
          </ac:picMkLst>
        </pc:picChg>
      </pc:sldChg>
      <pc:sldChg chg="modSp new mod ord">
        <pc:chgData name="Pace, Bill" userId="c38a0c2b-f91c-4258-8957-d60d0894d7a3" providerId="ADAL" clId="{FC5B98F8-F47F-4549-9AC9-A5D28BCA1D78}" dt="2022-10-15T13:51:38.651" v="8822" actId="20577"/>
        <pc:sldMkLst>
          <pc:docMk/>
          <pc:sldMk cId="1813172464" sldId="282"/>
        </pc:sldMkLst>
        <pc:spChg chg="mod">
          <ac:chgData name="Pace, Bill" userId="c38a0c2b-f91c-4258-8957-d60d0894d7a3" providerId="ADAL" clId="{FC5B98F8-F47F-4549-9AC9-A5D28BCA1D78}" dt="2022-10-15T13:51:38.651" v="8822" actId="20577"/>
          <ac:spMkLst>
            <pc:docMk/>
            <pc:sldMk cId="1813172464" sldId="282"/>
            <ac:spMk id="2" creationId="{BF14CDAB-EAAB-1252-E9F2-CD5D9D469B0B}"/>
          </ac:spMkLst>
        </pc:spChg>
        <pc:spChg chg="mod">
          <ac:chgData name="Pace, Bill" userId="c38a0c2b-f91c-4258-8957-d60d0894d7a3" providerId="ADAL" clId="{FC5B98F8-F47F-4549-9AC9-A5D28BCA1D78}" dt="2022-10-15T13:44:36.464" v="8678" actId="20577"/>
          <ac:spMkLst>
            <pc:docMk/>
            <pc:sldMk cId="1813172464" sldId="282"/>
            <ac:spMk id="3" creationId="{5CD101E7-29CC-B7E9-68E9-BDE1CA9D7C33}"/>
          </ac:spMkLst>
        </pc:spChg>
      </pc:sldChg>
      <pc:sldChg chg="addSp delSp modSp new mod ord">
        <pc:chgData name="Pace, Bill" userId="c38a0c2b-f91c-4258-8957-d60d0894d7a3" providerId="ADAL" clId="{FC5B98F8-F47F-4549-9AC9-A5D28BCA1D78}" dt="2022-10-20T18:28:22.151" v="18786" actId="14100"/>
        <pc:sldMkLst>
          <pc:docMk/>
          <pc:sldMk cId="1150798157" sldId="283"/>
        </pc:sldMkLst>
        <pc:spChg chg="del mod">
          <ac:chgData name="Pace, Bill" userId="c38a0c2b-f91c-4258-8957-d60d0894d7a3" providerId="ADAL" clId="{FC5B98F8-F47F-4549-9AC9-A5D28BCA1D78}" dt="2022-10-13T18:39:14.363" v="4446" actId="22"/>
          <ac:spMkLst>
            <pc:docMk/>
            <pc:sldMk cId="1150798157" sldId="283"/>
            <ac:spMk id="2" creationId="{4629581C-627A-283B-EAED-9E4DD8063FCD}"/>
          </ac:spMkLst>
        </pc:spChg>
        <pc:spChg chg="add del mod">
          <ac:chgData name="Pace, Bill" userId="c38a0c2b-f91c-4258-8957-d60d0894d7a3" providerId="ADAL" clId="{FC5B98F8-F47F-4549-9AC9-A5D28BCA1D78}" dt="2022-10-17T13:32:45.392" v="11108"/>
          <ac:spMkLst>
            <pc:docMk/>
            <pc:sldMk cId="1150798157" sldId="283"/>
            <ac:spMk id="2" creationId="{A76C314E-8170-53F0-D2CB-2187C4025DDB}"/>
          </ac:spMkLst>
        </pc:spChg>
        <pc:spChg chg="add del mod">
          <ac:chgData name="Pace, Bill" userId="c38a0c2b-f91c-4258-8957-d60d0894d7a3" providerId="ADAL" clId="{FC5B98F8-F47F-4549-9AC9-A5D28BCA1D78}" dt="2022-10-20T16:26:34.401" v="18771" actId="21"/>
          <ac:spMkLst>
            <pc:docMk/>
            <pc:sldMk cId="1150798157" sldId="283"/>
            <ac:spMk id="3" creationId="{5FDB3897-CAD1-B04A-1EB4-137139608010}"/>
          </ac:spMkLst>
        </pc:spChg>
        <pc:spChg chg="del mod">
          <ac:chgData name="Pace, Bill" userId="c38a0c2b-f91c-4258-8957-d60d0894d7a3" providerId="ADAL" clId="{FC5B98F8-F47F-4549-9AC9-A5D28BCA1D78}" dt="2022-10-18T15:31:11.188" v="18681" actId="21"/>
          <ac:spMkLst>
            <pc:docMk/>
            <pc:sldMk cId="1150798157" sldId="283"/>
            <ac:spMk id="3" creationId="{833584A9-EB08-D735-4BA4-F4971665D35E}"/>
          </ac:spMkLst>
        </pc:spChg>
        <pc:spChg chg="add mod ord">
          <ac:chgData name="Pace, Bill" userId="c38a0c2b-f91c-4258-8957-d60d0894d7a3" providerId="ADAL" clId="{FC5B98F8-F47F-4549-9AC9-A5D28BCA1D78}" dt="2022-10-17T13:32:53.391" v="11110" actId="167"/>
          <ac:spMkLst>
            <pc:docMk/>
            <pc:sldMk cId="1150798157" sldId="283"/>
            <ac:spMk id="4" creationId="{748AF2DA-1A77-D297-5822-D8F62A7092FC}"/>
          </ac:spMkLst>
        </pc:spChg>
        <pc:spChg chg="add del mod">
          <ac:chgData name="Pace, Bill" userId="c38a0c2b-f91c-4258-8957-d60d0894d7a3" providerId="ADAL" clId="{FC5B98F8-F47F-4549-9AC9-A5D28BCA1D78}" dt="2022-10-13T18:44:11.353" v="4448" actId="22"/>
          <ac:spMkLst>
            <pc:docMk/>
            <pc:sldMk cId="1150798157" sldId="283"/>
            <ac:spMk id="7" creationId="{5C39B02B-4F9D-6DE2-B975-D155B9B35023}"/>
          </ac:spMkLst>
        </pc:spChg>
        <pc:spChg chg="add del mod">
          <ac:chgData name="Pace, Bill" userId="c38a0c2b-f91c-4258-8957-d60d0894d7a3" providerId="ADAL" clId="{FC5B98F8-F47F-4549-9AC9-A5D28BCA1D78}" dt="2022-10-13T18:50:51.326" v="4450" actId="22"/>
          <ac:spMkLst>
            <pc:docMk/>
            <pc:sldMk cId="1150798157" sldId="283"/>
            <ac:spMk id="11" creationId="{A794C540-D7CB-91AD-739A-4DDD56B8E5CA}"/>
          </ac:spMkLst>
        </pc:spChg>
        <pc:spChg chg="add del mod">
          <ac:chgData name="Pace, Bill" userId="c38a0c2b-f91c-4258-8957-d60d0894d7a3" providerId="ADAL" clId="{FC5B98F8-F47F-4549-9AC9-A5D28BCA1D78}" dt="2022-10-13T19:02:56.167" v="4468" actId="21"/>
          <ac:spMkLst>
            <pc:docMk/>
            <pc:sldMk cId="1150798157" sldId="283"/>
            <ac:spMk id="14" creationId="{D6E29A5F-5F98-8AA4-0A95-0E6C74D67CB2}"/>
          </ac:spMkLst>
        </pc:spChg>
        <pc:spChg chg="add del mod">
          <ac:chgData name="Pace, Bill" userId="c38a0c2b-f91c-4258-8957-d60d0894d7a3" providerId="ADAL" clId="{FC5B98F8-F47F-4549-9AC9-A5D28BCA1D78}" dt="2022-10-13T19:08:58.900" v="4478" actId="21"/>
          <ac:spMkLst>
            <pc:docMk/>
            <pc:sldMk cId="1150798157" sldId="283"/>
            <ac:spMk id="15" creationId="{F77CD26C-CB0B-C2EA-6EE7-581C80CBE266}"/>
          </ac:spMkLst>
        </pc:spChg>
        <pc:spChg chg="add del mod">
          <ac:chgData name="Pace, Bill" userId="c38a0c2b-f91c-4258-8957-d60d0894d7a3" providerId="ADAL" clId="{FC5B98F8-F47F-4549-9AC9-A5D28BCA1D78}" dt="2022-10-20T16:26:47.895" v="18774" actId="21"/>
          <ac:spMkLst>
            <pc:docMk/>
            <pc:sldMk cId="1150798157" sldId="283"/>
            <ac:spMk id="16" creationId="{117287A8-A391-B8E7-201E-D3631DDE523F}"/>
          </ac:spMkLst>
        </pc:spChg>
        <pc:picChg chg="add del mod ord">
          <ac:chgData name="Pace, Bill" userId="c38a0c2b-f91c-4258-8957-d60d0894d7a3" providerId="ADAL" clId="{FC5B98F8-F47F-4549-9AC9-A5D28BCA1D78}" dt="2022-10-20T18:27:54.811" v="18782" actId="21"/>
          <ac:picMkLst>
            <pc:docMk/>
            <pc:sldMk cId="1150798157" sldId="283"/>
            <ac:picMk id="5" creationId="{2EA046B5-4DD3-76F0-0A46-8310D6EE7159}"/>
          </ac:picMkLst>
        </pc:picChg>
        <pc:picChg chg="add del mod ord">
          <ac:chgData name="Pace, Bill" userId="c38a0c2b-f91c-4258-8957-d60d0894d7a3" providerId="ADAL" clId="{FC5B98F8-F47F-4549-9AC9-A5D28BCA1D78}" dt="2022-10-13T18:43:52.559" v="4447" actId="21"/>
          <ac:picMkLst>
            <pc:docMk/>
            <pc:sldMk cId="1150798157" sldId="283"/>
            <ac:picMk id="5" creationId="{6E0403C4-24C2-29F9-6CA3-46840B5EF896}"/>
          </ac:picMkLst>
        </pc:picChg>
        <pc:picChg chg="add mod">
          <ac:chgData name="Pace, Bill" userId="c38a0c2b-f91c-4258-8957-d60d0894d7a3" providerId="ADAL" clId="{FC5B98F8-F47F-4549-9AC9-A5D28BCA1D78}" dt="2022-10-20T18:28:22.151" v="18786" actId="14100"/>
          <ac:picMkLst>
            <pc:docMk/>
            <pc:sldMk cId="1150798157" sldId="283"/>
            <ac:picMk id="8" creationId="{ADD26CB0-6138-B601-D9F3-7EE510E8537A}"/>
          </ac:picMkLst>
        </pc:picChg>
        <pc:picChg chg="add del mod ord">
          <ac:chgData name="Pace, Bill" userId="c38a0c2b-f91c-4258-8957-d60d0894d7a3" providerId="ADAL" clId="{FC5B98F8-F47F-4549-9AC9-A5D28BCA1D78}" dt="2022-10-13T18:46:17.652" v="4449" actId="21"/>
          <ac:picMkLst>
            <pc:docMk/>
            <pc:sldMk cId="1150798157" sldId="283"/>
            <ac:picMk id="9" creationId="{1CE015B1-F1E9-21FF-B0C6-AE44B6F527E6}"/>
          </ac:picMkLst>
        </pc:picChg>
        <pc:picChg chg="add del mod ord">
          <ac:chgData name="Pace, Bill" userId="c38a0c2b-f91c-4258-8957-d60d0894d7a3" providerId="ADAL" clId="{FC5B98F8-F47F-4549-9AC9-A5D28BCA1D78}" dt="2022-10-20T16:26:19.191" v="18770" actId="21"/>
          <ac:picMkLst>
            <pc:docMk/>
            <pc:sldMk cId="1150798157" sldId="283"/>
            <ac:picMk id="13" creationId="{C653D170-EEDE-D288-471F-A96CD6479BA8}"/>
          </ac:picMkLst>
        </pc:picChg>
        <pc:picChg chg="add del mod">
          <ac:chgData name="Pace, Bill" userId="c38a0c2b-f91c-4258-8957-d60d0894d7a3" providerId="ADAL" clId="{FC5B98F8-F47F-4549-9AC9-A5D28BCA1D78}" dt="2022-10-20T16:27:14.294" v="18778" actId="21"/>
          <ac:picMkLst>
            <pc:docMk/>
            <pc:sldMk cId="1150798157" sldId="283"/>
            <ac:picMk id="17" creationId="{880BC51F-388E-53B1-35AE-8E577822ADE0}"/>
          </ac:picMkLst>
        </pc:picChg>
        <pc:inkChg chg="add del">
          <ac:chgData name="Pace, Bill" userId="c38a0c2b-f91c-4258-8957-d60d0894d7a3" providerId="ADAL" clId="{FC5B98F8-F47F-4549-9AC9-A5D28BCA1D78}" dt="2022-10-18T15:32:02.096" v="18691" actId="21"/>
          <ac:inkMkLst>
            <pc:docMk/>
            <pc:sldMk cId="1150798157" sldId="283"/>
            <ac:inkMk id="2" creationId="{65325EBF-78B4-E4C3-0E6F-357DFB84CB30}"/>
          </ac:inkMkLst>
        </pc:inkChg>
        <pc:inkChg chg="add del mod">
          <ac:chgData name="Pace, Bill" userId="c38a0c2b-f91c-4258-8957-d60d0894d7a3" providerId="ADAL" clId="{FC5B98F8-F47F-4549-9AC9-A5D28BCA1D78}" dt="2022-10-18T15:32:04.688" v="18693" actId="21"/>
          <ac:inkMkLst>
            <pc:docMk/>
            <pc:sldMk cId="1150798157" sldId="283"/>
            <ac:inkMk id="5" creationId="{64142B09-2564-B813-0CBB-CACD5D98F535}"/>
          </ac:inkMkLst>
        </pc:inkChg>
        <pc:inkChg chg="add del">
          <ac:chgData name="Pace, Bill" userId="c38a0c2b-f91c-4258-8957-d60d0894d7a3" providerId="ADAL" clId="{FC5B98F8-F47F-4549-9AC9-A5D28BCA1D78}" dt="2022-10-20T16:26:40.584" v="18773" actId="21"/>
          <ac:inkMkLst>
            <pc:docMk/>
            <pc:sldMk cId="1150798157" sldId="283"/>
            <ac:inkMk id="6" creationId="{77D9E0DF-902F-F813-2942-7B92A8BD75C9}"/>
          </ac:inkMkLst>
        </pc:inkChg>
        <pc:inkChg chg="add del">
          <ac:chgData name="Pace, Bill" userId="c38a0c2b-f91c-4258-8957-d60d0894d7a3" providerId="ADAL" clId="{FC5B98F8-F47F-4549-9AC9-A5D28BCA1D78}" dt="2022-10-20T16:26:37.273" v="18772" actId="21"/>
          <ac:inkMkLst>
            <pc:docMk/>
            <pc:sldMk cId="1150798157" sldId="283"/>
            <ac:inkMk id="7" creationId="{6D8F74B0-FD3E-8F1A-17CB-E3A391839D58}"/>
          </ac:inkMkLst>
        </pc:inkChg>
        <pc:inkChg chg="add del">
          <ac:chgData name="Pace, Bill" userId="c38a0c2b-f91c-4258-8957-d60d0894d7a3" providerId="ADAL" clId="{FC5B98F8-F47F-4549-9AC9-A5D28BCA1D78}" dt="2022-10-18T15:32:39.984" v="18698" actId="21"/>
          <ac:inkMkLst>
            <pc:docMk/>
            <pc:sldMk cId="1150798157" sldId="283"/>
            <ac:inkMk id="8" creationId="{BAB12824-7AE7-E44E-7E4F-121D548F5C89}"/>
          </ac:inkMkLst>
        </pc:inkChg>
        <pc:inkChg chg="add del">
          <ac:chgData name="Pace, Bill" userId="c38a0c2b-f91c-4258-8957-d60d0894d7a3" providerId="ADAL" clId="{FC5B98F8-F47F-4549-9AC9-A5D28BCA1D78}" dt="2022-10-20T16:26:58.389" v="18776" actId="21"/>
          <ac:inkMkLst>
            <pc:docMk/>
            <pc:sldMk cId="1150798157" sldId="283"/>
            <ac:inkMk id="9" creationId="{F83098CB-36E7-00FA-0647-D89B80BEEB10}"/>
          </ac:inkMkLst>
        </pc:inkChg>
        <pc:inkChg chg="add del">
          <ac:chgData name="Pace, Bill" userId="c38a0c2b-f91c-4258-8957-d60d0894d7a3" providerId="ADAL" clId="{FC5B98F8-F47F-4549-9AC9-A5D28BCA1D78}" dt="2022-10-20T16:26:55.826" v="18775" actId="21"/>
          <ac:inkMkLst>
            <pc:docMk/>
            <pc:sldMk cId="1150798157" sldId="283"/>
            <ac:inkMk id="10" creationId="{A2F45F3C-6B4F-B698-930E-344F05245AF5}"/>
          </ac:inkMkLst>
        </pc:inkChg>
      </pc:sldChg>
      <pc:sldChg chg="addSp delSp modSp new mod ord">
        <pc:chgData name="Pace, Bill" userId="c38a0c2b-f91c-4258-8957-d60d0894d7a3" providerId="ADAL" clId="{FC5B98F8-F47F-4549-9AC9-A5D28BCA1D78}" dt="2022-10-20T18:32:55.848" v="18807" actId="208"/>
        <pc:sldMkLst>
          <pc:docMk/>
          <pc:sldMk cId="3157782957" sldId="284"/>
        </pc:sldMkLst>
        <pc:spChg chg="del">
          <ac:chgData name="Pace, Bill" userId="c38a0c2b-f91c-4258-8957-d60d0894d7a3" providerId="ADAL" clId="{FC5B98F8-F47F-4549-9AC9-A5D28BCA1D78}" dt="2022-10-13T18:51:31.906" v="4451" actId="22"/>
          <ac:spMkLst>
            <pc:docMk/>
            <pc:sldMk cId="3157782957" sldId="284"/>
            <ac:spMk id="2" creationId="{32B6C612-099C-37E3-11EC-96A5184BB2DA}"/>
          </ac:spMkLst>
        </pc:spChg>
        <pc:spChg chg="add mod ord">
          <ac:chgData name="Pace, Bill" userId="c38a0c2b-f91c-4258-8957-d60d0894d7a3" providerId="ADAL" clId="{FC5B98F8-F47F-4549-9AC9-A5D28BCA1D78}" dt="2022-10-17T19:46:54.532" v="17972" actId="167"/>
          <ac:spMkLst>
            <pc:docMk/>
            <pc:sldMk cId="3157782957" sldId="284"/>
            <ac:spMk id="2" creationId="{3F347186-1869-34CD-5052-E2BF8069F6F9}"/>
          </ac:spMkLst>
        </pc:spChg>
        <pc:spChg chg="del mod">
          <ac:chgData name="Pace, Bill" userId="c38a0c2b-f91c-4258-8957-d60d0894d7a3" providerId="ADAL" clId="{FC5B98F8-F47F-4549-9AC9-A5D28BCA1D78}" dt="2022-10-18T15:35:42.522" v="18721" actId="21"/>
          <ac:spMkLst>
            <pc:docMk/>
            <pc:sldMk cId="3157782957" sldId="284"/>
            <ac:spMk id="3" creationId="{8A1A6B68-C2A9-30AD-F75F-978BED40A9CE}"/>
          </ac:spMkLst>
        </pc:spChg>
        <pc:spChg chg="add del mod">
          <ac:chgData name="Pace, Bill" userId="c38a0c2b-f91c-4258-8957-d60d0894d7a3" providerId="ADAL" clId="{FC5B98F8-F47F-4549-9AC9-A5D28BCA1D78}" dt="2022-10-20T18:29:39.053" v="18788"/>
          <ac:spMkLst>
            <pc:docMk/>
            <pc:sldMk cId="3157782957" sldId="284"/>
            <ac:spMk id="4" creationId="{D68EE4BA-86D9-5A66-F71C-6AEF492D8785}"/>
          </ac:spMkLst>
        </pc:spChg>
        <pc:spChg chg="add del mod">
          <ac:chgData name="Pace, Bill" userId="c38a0c2b-f91c-4258-8957-d60d0894d7a3" providerId="ADAL" clId="{FC5B98F8-F47F-4549-9AC9-A5D28BCA1D78}" dt="2022-10-20T18:29:45.071" v="18789" actId="21"/>
          <ac:spMkLst>
            <pc:docMk/>
            <pc:sldMk cId="3157782957" sldId="284"/>
            <ac:spMk id="6" creationId="{CD9F598D-0F24-75CC-5CA9-6AE6AA60608D}"/>
          </ac:spMkLst>
        </pc:spChg>
        <pc:spChg chg="add mod">
          <ac:chgData name="Pace, Bill" userId="c38a0c2b-f91c-4258-8957-d60d0894d7a3" providerId="ADAL" clId="{FC5B98F8-F47F-4549-9AC9-A5D28BCA1D78}" dt="2022-10-20T18:32:55.848" v="18807" actId="208"/>
          <ac:spMkLst>
            <pc:docMk/>
            <pc:sldMk cId="3157782957" sldId="284"/>
            <ac:spMk id="8" creationId="{4AB42E12-F723-1D28-ED63-4ABFA9633B4A}"/>
          </ac:spMkLst>
        </pc:spChg>
        <pc:picChg chg="add del mod ord">
          <ac:chgData name="Pace, Bill" userId="c38a0c2b-f91c-4258-8957-d60d0894d7a3" providerId="ADAL" clId="{FC5B98F8-F47F-4549-9AC9-A5D28BCA1D78}" dt="2022-10-20T18:28:44.904" v="18787" actId="21"/>
          <ac:picMkLst>
            <pc:docMk/>
            <pc:sldMk cId="3157782957" sldId="284"/>
            <ac:picMk id="5" creationId="{DCF47B7C-459C-067C-C508-1D258FC55985}"/>
          </ac:picMkLst>
        </pc:picChg>
        <pc:picChg chg="add mod">
          <ac:chgData name="Pace, Bill" userId="c38a0c2b-f91c-4258-8957-d60d0894d7a3" providerId="ADAL" clId="{FC5B98F8-F47F-4549-9AC9-A5D28BCA1D78}" dt="2022-10-20T18:32:24.909" v="18804" actId="14100"/>
          <ac:picMkLst>
            <pc:docMk/>
            <pc:sldMk cId="3157782957" sldId="284"/>
            <ac:picMk id="7" creationId="{CC5054AB-EB3C-1959-108B-9CE05E421933}"/>
          </ac:picMkLst>
        </pc:picChg>
      </pc:sldChg>
      <pc:sldChg chg="addSp delSp modSp add mod">
        <pc:chgData name="Pace, Bill" userId="c38a0c2b-f91c-4258-8957-d60d0894d7a3" providerId="ADAL" clId="{FC5B98F8-F47F-4549-9AC9-A5D28BCA1D78}" dt="2022-10-15T13:43:18.848" v="8632" actId="20577"/>
        <pc:sldMkLst>
          <pc:docMk/>
          <pc:sldMk cId="1486101868" sldId="285"/>
        </pc:sldMkLst>
        <pc:spChg chg="del mod">
          <ac:chgData name="Pace, Bill" userId="c38a0c2b-f91c-4258-8957-d60d0894d7a3" providerId="ADAL" clId="{FC5B98F8-F47F-4549-9AC9-A5D28BCA1D78}" dt="2022-10-13T19:18:38.005" v="4510" actId="22"/>
          <ac:spMkLst>
            <pc:docMk/>
            <pc:sldMk cId="1486101868" sldId="285"/>
            <ac:spMk id="2" creationId="{BE8965A0-2892-CEE8-468E-8F31EEA42127}"/>
          </ac:spMkLst>
        </pc:spChg>
        <pc:spChg chg="mod">
          <ac:chgData name="Pace, Bill" userId="c38a0c2b-f91c-4258-8957-d60d0894d7a3" providerId="ADAL" clId="{FC5B98F8-F47F-4549-9AC9-A5D28BCA1D78}" dt="2022-10-15T13:43:18.848" v="8632" actId="20577"/>
          <ac:spMkLst>
            <pc:docMk/>
            <pc:sldMk cId="1486101868" sldId="285"/>
            <ac:spMk id="3" creationId="{063BBDC2-422D-CE00-DE35-91BCEF51461D}"/>
          </ac:spMkLst>
        </pc:spChg>
        <pc:picChg chg="add mod ord">
          <ac:chgData name="Pace, Bill" userId="c38a0c2b-f91c-4258-8957-d60d0894d7a3" providerId="ADAL" clId="{FC5B98F8-F47F-4549-9AC9-A5D28BCA1D78}" dt="2022-10-14T18:25:45.876" v="8610" actId="14100"/>
          <ac:picMkLst>
            <pc:docMk/>
            <pc:sldMk cId="1486101868" sldId="285"/>
            <ac:picMk id="5" creationId="{1B26B705-A97D-0795-479D-5CCB8BA1EF69}"/>
          </ac:picMkLst>
        </pc:picChg>
      </pc:sldChg>
      <pc:sldChg chg="modSp new del mod">
        <pc:chgData name="Pace, Bill" userId="c38a0c2b-f91c-4258-8957-d60d0894d7a3" providerId="ADAL" clId="{FC5B98F8-F47F-4549-9AC9-A5D28BCA1D78}" dt="2022-10-13T19:17:02.436" v="4504" actId="2696"/>
        <pc:sldMkLst>
          <pc:docMk/>
          <pc:sldMk cId="3153224733" sldId="285"/>
        </pc:sldMkLst>
        <pc:spChg chg="mod">
          <ac:chgData name="Pace, Bill" userId="c38a0c2b-f91c-4258-8957-d60d0894d7a3" providerId="ADAL" clId="{FC5B98F8-F47F-4549-9AC9-A5D28BCA1D78}" dt="2022-10-13T18:37:17.860" v="4437"/>
          <ac:spMkLst>
            <pc:docMk/>
            <pc:sldMk cId="3153224733" sldId="285"/>
            <ac:spMk id="2" creationId="{70289B64-F359-C431-028C-8E9F6ECC6EE8}"/>
          </ac:spMkLst>
        </pc:spChg>
        <pc:spChg chg="mod">
          <ac:chgData name="Pace, Bill" userId="c38a0c2b-f91c-4258-8957-d60d0894d7a3" providerId="ADAL" clId="{FC5B98F8-F47F-4549-9AC9-A5D28BCA1D78}" dt="2022-10-13T18:38:54.763" v="4444"/>
          <ac:spMkLst>
            <pc:docMk/>
            <pc:sldMk cId="3153224733" sldId="285"/>
            <ac:spMk id="3" creationId="{0511A116-1AE7-F168-0464-0F91A33B5E84}"/>
          </ac:spMkLst>
        </pc:spChg>
      </pc:sldChg>
      <pc:sldChg chg="addSp delSp modSp new mod ord">
        <pc:chgData name="Pace, Bill" userId="c38a0c2b-f91c-4258-8957-d60d0894d7a3" providerId="ADAL" clId="{FC5B98F8-F47F-4549-9AC9-A5D28BCA1D78}" dt="2022-10-15T14:01:23.479" v="8863" actId="113"/>
        <pc:sldMkLst>
          <pc:docMk/>
          <pc:sldMk cId="2748466216" sldId="286"/>
        </pc:sldMkLst>
        <pc:spChg chg="del">
          <ac:chgData name="Pace, Bill" userId="c38a0c2b-f91c-4258-8957-d60d0894d7a3" providerId="ADAL" clId="{FC5B98F8-F47F-4549-9AC9-A5D28BCA1D78}" dt="2022-10-13T19:27:09.749" v="4531" actId="22"/>
          <ac:spMkLst>
            <pc:docMk/>
            <pc:sldMk cId="2748466216" sldId="286"/>
            <ac:spMk id="2" creationId="{44F70890-E36B-BD1B-E368-199D5C17E83A}"/>
          </ac:spMkLst>
        </pc:spChg>
        <pc:spChg chg="mod">
          <ac:chgData name="Pace, Bill" userId="c38a0c2b-f91c-4258-8957-d60d0894d7a3" providerId="ADAL" clId="{FC5B98F8-F47F-4549-9AC9-A5D28BCA1D78}" dt="2022-10-15T14:01:23.479" v="8863" actId="113"/>
          <ac:spMkLst>
            <pc:docMk/>
            <pc:sldMk cId="2748466216" sldId="286"/>
            <ac:spMk id="3" creationId="{43A2BA7F-20FF-B1EA-70E5-D473C1419837}"/>
          </ac:spMkLst>
        </pc:spChg>
        <pc:spChg chg="add mod">
          <ac:chgData name="Pace, Bill" userId="c38a0c2b-f91c-4258-8957-d60d0894d7a3" providerId="ADAL" clId="{FC5B98F8-F47F-4549-9AC9-A5D28BCA1D78}" dt="2022-10-13T19:44:59.699" v="4569" actId="1076"/>
          <ac:spMkLst>
            <pc:docMk/>
            <pc:sldMk cId="2748466216" sldId="286"/>
            <ac:spMk id="7" creationId="{6982ED94-F8EF-A329-BC83-68E86335A9B8}"/>
          </ac:spMkLst>
        </pc:spChg>
        <pc:picChg chg="add mod ord">
          <ac:chgData name="Pace, Bill" userId="c38a0c2b-f91c-4258-8957-d60d0894d7a3" providerId="ADAL" clId="{FC5B98F8-F47F-4549-9AC9-A5D28BCA1D78}" dt="2022-10-15T14:00:42.779" v="8853" actId="1076"/>
          <ac:picMkLst>
            <pc:docMk/>
            <pc:sldMk cId="2748466216" sldId="286"/>
            <ac:picMk id="5" creationId="{66A04971-CED6-8217-B82C-5F7C15E7C82E}"/>
          </ac:picMkLst>
        </pc:picChg>
      </pc:sldChg>
      <pc:sldChg chg="modSp new mod ord">
        <pc:chgData name="Pace, Bill" userId="c38a0c2b-f91c-4258-8957-d60d0894d7a3" providerId="ADAL" clId="{FC5B98F8-F47F-4549-9AC9-A5D28BCA1D78}" dt="2022-10-17T17:03:16.390" v="14786" actId="20577"/>
        <pc:sldMkLst>
          <pc:docMk/>
          <pc:sldMk cId="226674607" sldId="287"/>
        </pc:sldMkLst>
        <pc:spChg chg="mod">
          <ac:chgData name="Pace, Bill" userId="c38a0c2b-f91c-4258-8957-d60d0894d7a3" providerId="ADAL" clId="{FC5B98F8-F47F-4549-9AC9-A5D28BCA1D78}" dt="2022-10-17T17:03:16.390" v="14786" actId="20577"/>
          <ac:spMkLst>
            <pc:docMk/>
            <pc:sldMk cId="226674607" sldId="287"/>
            <ac:spMk id="2" creationId="{B4024CCF-36D3-0DBD-96D2-91E48212BE21}"/>
          </ac:spMkLst>
        </pc:spChg>
        <pc:spChg chg="mod">
          <ac:chgData name="Pace, Bill" userId="c38a0c2b-f91c-4258-8957-d60d0894d7a3" providerId="ADAL" clId="{FC5B98F8-F47F-4549-9AC9-A5D28BCA1D78}" dt="2022-10-13T19:51:30.840" v="4657" actId="122"/>
          <ac:spMkLst>
            <pc:docMk/>
            <pc:sldMk cId="226674607" sldId="287"/>
            <ac:spMk id="3" creationId="{BBAC1CD5-D74D-57B2-000C-0C1F1EF68748}"/>
          </ac:spMkLst>
        </pc:spChg>
      </pc:sldChg>
      <pc:sldChg chg="addSp delSp modSp new mod ord">
        <pc:chgData name="Pace, Bill" userId="c38a0c2b-f91c-4258-8957-d60d0894d7a3" providerId="ADAL" clId="{FC5B98F8-F47F-4549-9AC9-A5D28BCA1D78}" dt="2022-10-18T15:24:05.279" v="18581" actId="20577"/>
        <pc:sldMkLst>
          <pc:docMk/>
          <pc:sldMk cId="3427580740" sldId="288"/>
        </pc:sldMkLst>
        <pc:spChg chg="del mod">
          <ac:chgData name="Pace, Bill" userId="c38a0c2b-f91c-4258-8957-d60d0894d7a3" providerId="ADAL" clId="{FC5B98F8-F47F-4549-9AC9-A5D28BCA1D78}" dt="2022-10-13T20:07:06.793" v="4857" actId="21"/>
          <ac:spMkLst>
            <pc:docMk/>
            <pc:sldMk cId="3427580740" sldId="288"/>
            <ac:spMk id="2" creationId="{80FC0FD4-FBBD-FAD6-5DF4-F250701FDAA1}"/>
          </ac:spMkLst>
        </pc:spChg>
        <pc:spChg chg="mod">
          <ac:chgData name="Pace, Bill" userId="c38a0c2b-f91c-4258-8957-d60d0894d7a3" providerId="ADAL" clId="{FC5B98F8-F47F-4549-9AC9-A5D28BCA1D78}" dt="2022-10-18T15:24:05.279" v="18581" actId="20577"/>
          <ac:spMkLst>
            <pc:docMk/>
            <pc:sldMk cId="3427580740" sldId="288"/>
            <ac:spMk id="3" creationId="{8453D02D-D28A-D2BF-FAEA-D168E1BF8541}"/>
          </ac:spMkLst>
        </pc:spChg>
        <pc:spChg chg="add mod">
          <ac:chgData name="Pace, Bill" userId="c38a0c2b-f91c-4258-8957-d60d0894d7a3" providerId="ADAL" clId="{FC5B98F8-F47F-4549-9AC9-A5D28BCA1D78}" dt="2022-10-14T15:08:37.769" v="6682" actId="207"/>
          <ac:spMkLst>
            <pc:docMk/>
            <pc:sldMk cId="3427580740" sldId="288"/>
            <ac:spMk id="4" creationId="{E4EE7E67-AA78-7BE1-5895-BA4B670A2110}"/>
          </ac:spMkLst>
        </pc:spChg>
      </pc:sldChg>
      <pc:sldChg chg="addSp modSp new del mod">
        <pc:chgData name="Pace, Bill" userId="c38a0c2b-f91c-4258-8957-d60d0894d7a3" providerId="ADAL" clId="{FC5B98F8-F47F-4549-9AC9-A5D28BCA1D78}" dt="2022-10-13T20:06:12.949" v="4852" actId="2696"/>
        <pc:sldMkLst>
          <pc:docMk/>
          <pc:sldMk cId="2141582535" sldId="289"/>
        </pc:sldMkLst>
        <pc:spChg chg="mod">
          <ac:chgData name="Pace, Bill" userId="c38a0c2b-f91c-4258-8957-d60d0894d7a3" providerId="ADAL" clId="{FC5B98F8-F47F-4549-9AC9-A5D28BCA1D78}" dt="2022-10-13T20:01:40.669" v="4818" actId="5793"/>
          <ac:spMkLst>
            <pc:docMk/>
            <pc:sldMk cId="2141582535" sldId="289"/>
            <ac:spMk id="2" creationId="{8874F116-E5A7-ECB8-0930-9933A34F3AC2}"/>
          </ac:spMkLst>
        </pc:spChg>
        <pc:spChg chg="mod">
          <ac:chgData name="Pace, Bill" userId="c38a0c2b-f91c-4258-8957-d60d0894d7a3" providerId="ADAL" clId="{FC5B98F8-F47F-4549-9AC9-A5D28BCA1D78}" dt="2022-10-13T20:04:32.929" v="4837"/>
          <ac:spMkLst>
            <pc:docMk/>
            <pc:sldMk cId="2141582535" sldId="289"/>
            <ac:spMk id="3" creationId="{A56556BE-31CC-2C0C-B41B-9E89718F5581}"/>
          </ac:spMkLst>
        </pc:spChg>
        <pc:spChg chg="add mod">
          <ac:chgData name="Pace, Bill" userId="c38a0c2b-f91c-4258-8957-d60d0894d7a3" providerId="ADAL" clId="{FC5B98F8-F47F-4549-9AC9-A5D28BCA1D78}" dt="2022-10-13T20:05:06.471" v="4840" actId="1076"/>
          <ac:spMkLst>
            <pc:docMk/>
            <pc:sldMk cId="2141582535" sldId="289"/>
            <ac:spMk id="5" creationId="{D4334179-3BEA-D1C3-0093-99EDCB247ADD}"/>
          </ac:spMkLst>
        </pc:spChg>
      </pc:sldChg>
      <pc:sldChg chg="addSp delSp modSp add mod ord">
        <pc:chgData name="Pace, Bill" userId="c38a0c2b-f91c-4258-8957-d60d0894d7a3" providerId="ADAL" clId="{FC5B98F8-F47F-4549-9AC9-A5D28BCA1D78}" dt="2022-10-18T15:23:10.721" v="18574" actId="1076"/>
        <pc:sldMkLst>
          <pc:docMk/>
          <pc:sldMk cId="2835765589" sldId="290"/>
        </pc:sldMkLst>
        <pc:spChg chg="del mod">
          <ac:chgData name="Pace, Bill" userId="c38a0c2b-f91c-4258-8957-d60d0894d7a3" providerId="ADAL" clId="{FC5B98F8-F47F-4549-9AC9-A5D28BCA1D78}" dt="2022-10-13T19:57:37.174" v="4776" actId="22"/>
          <ac:spMkLst>
            <pc:docMk/>
            <pc:sldMk cId="2835765589" sldId="290"/>
            <ac:spMk id="2" creationId="{B4024CCF-36D3-0DBD-96D2-91E48212BE21}"/>
          </ac:spMkLst>
        </pc:spChg>
        <pc:spChg chg="del">
          <ac:chgData name="Pace, Bill" userId="c38a0c2b-f91c-4258-8957-d60d0894d7a3" providerId="ADAL" clId="{FC5B98F8-F47F-4549-9AC9-A5D28BCA1D78}" dt="2022-10-18T15:23:02.440" v="18571" actId="21"/>
          <ac:spMkLst>
            <pc:docMk/>
            <pc:sldMk cId="2835765589" sldId="290"/>
            <ac:spMk id="3" creationId="{BBAC1CD5-D74D-57B2-000C-0C1F1EF68748}"/>
          </ac:spMkLst>
        </pc:spChg>
        <pc:spChg chg="add del mod">
          <ac:chgData name="Pace, Bill" userId="c38a0c2b-f91c-4258-8957-d60d0894d7a3" providerId="ADAL" clId="{FC5B98F8-F47F-4549-9AC9-A5D28BCA1D78}" dt="2022-10-18T15:23:06.042" v="18572" actId="21"/>
          <ac:spMkLst>
            <pc:docMk/>
            <pc:sldMk cId="2835765589" sldId="290"/>
            <ac:spMk id="4" creationId="{220A4CE2-8AE1-A3FB-9E4C-2128939C5E08}"/>
          </ac:spMkLst>
        </pc:spChg>
        <pc:spChg chg="add del mod">
          <ac:chgData name="Pace, Bill" userId="c38a0c2b-f91c-4258-8957-d60d0894d7a3" providerId="ADAL" clId="{FC5B98F8-F47F-4549-9AC9-A5D28BCA1D78}" dt="2022-10-17T21:00:43.701" v="18280" actId="22"/>
          <ac:spMkLst>
            <pc:docMk/>
            <pc:sldMk cId="2835765589" sldId="290"/>
            <ac:spMk id="4" creationId="{7B30F6FC-3630-DDD6-DF5B-6D31741433C0}"/>
          </ac:spMkLst>
        </pc:spChg>
        <pc:picChg chg="add del mod ord">
          <ac:chgData name="Pace, Bill" userId="c38a0c2b-f91c-4258-8957-d60d0894d7a3" providerId="ADAL" clId="{FC5B98F8-F47F-4549-9AC9-A5D28BCA1D78}" dt="2022-10-17T21:00:22.992" v="18279" actId="21"/>
          <ac:picMkLst>
            <pc:docMk/>
            <pc:sldMk cId="2835765589" sldId="290"/>
            <ac:picMk id="5" creationId="{AECF2527-FB73-6B5E-884B-2163A09C6C94}"/>
          </ac:picMkLst>
        </pc:picChg>
        <pc:picChg chg="add mod ord">
          <ac:chgData name="Pace, Bill" userId="c38a0c2b-f91c-4258-8957-d60d0894d7a3" providerId="ADAL" clId="{FC5B98F8-F47F-4549-9AC9-A5D28BCA1D78}" dt="2022-10-18T15:23:10.721" v="18574" actId="1076"/>
          <ac:picMkLst>
            <pc:docMk/>
            <pc:sldMk cId="2835765589" sldId="290"/>
            <ac:picMk id="7" creationId="{68ED8C1B-EDAB-B2DC-B6C2-FA8B531C0E37}"/>
          </ac:picMkLst>
        </pc:picChg>
      </pc:sldChg>
      <pc:sldChg chg="modSp add mod ord">
        <pc:chgData name="Pace, Bill" userId="c38a0c2b-f91c-4258-8957-d60d0894d7a3" providerId="ADAL" clId="{FC5B98F8-F47F-4549-9AC9-A5D28BCA1D78}" dt="2022-10-14T14:53:16.112" v="6609" actId="207"/>
        <pc:sldMkLst>
          <pc:docMk/>
          <pc:sldMk cId="1792942341" sldId="291"/>
        </pc:sldMkLst>
        <pc:spChg chg="mod">
          <ac:chgData name="Pace, Bill" userId="c38a0c2b-f91c-4258-8957-d60d0894d7a3" providerId="ADAL" clId="{FC5B98F8-F47F-4549-9AC9-A5D28BCA1D78}" dt="2022-10-14T14:53:16.112" v="6609" actId="207"/>
          <ac:spMkLst>
            <pc:docMk/>
            <pc:sldMk cId="1792942341" sldId="291"/>
            <ac:spMk id="2" creationId="{B4024CCF-36D3-0DBD-96D2-91E48212BE21}"/>
          </ac:spMkLst>
        </pc:spChg>
      </pc:sldChg>
      <pc:sldChg chg="addSp delSp modSp add del mod ord">
        <pc:chgData name="Pace, Bill" userId="c38a0c2b-f91c-4258-8957-d60d0894d7a3" providerId="ADAL" clId="{FC5B98F8-F47F-4549-9AC9-A5D28BCA1D78}" dt="2022-10-15T15:04:10.351" v="9282" actId="2696"/>
        <pc:sldMkLst>
          <pc:docMk/>
          <pc:sldMk cId="3662565637" sldId="292"/>
        </pc:sldMkLst>
        <pc:spChg chg="mod">
          <ac:chgData name="Pace, Bill" userId="c38a0c2b-f91c-4258-8957-d60d0894d7a3" providerId="ADAL" clId="{FC5B98F8-F47F-4549-9AC9-A5D28BCA1D78}" dt="2022-10-14T18:00:22.045" v="7849" actId="6549"/>
          <ac:spMkLst>
            <pc:docMk/>
            <pc:sldMk cId="3662565637" sldId="292"/>
            <ac:spMk id="2" creationId="{B4024CCF-36D3-0DBD-96D2-91E48212BE21}"/>
          </ac:spMkLst>
        </pc:spChg>
        <pc:picChg chg="add del mod">
          <ac:chgData name="Pace, Bill" userId="c38a0c2b-f91c-4258-8957-d60d0894d7a3" providerId="ADAL" clId="{FC5B98F8-F47F-4549-9AC9-A5D28BCA1D78}" dt="2022-10-14T18:00:19.191" v="7847"/>
          <ac:picMkLst>
            <pc:docMk/>
            <pc:sldMk cId="3662565637" sldId="292"/>
            <ac:picMk id="4" creationId="{A3A48030-8286-F0C4-3B92-B8EAD3933C80}"/>
          </ac:picMkLst>
        </pc:picChg>
      </pc:sldChg>
      <pc:sldChg chg="addSp delSp modSp add mod ord">
        <pc:chgData name="Pace, Bill" userId="c38a0c2b-f91c-4258-8957-d60d0894d7a3" providerId="ADAL" clId="{FC5B98F8-F47F-4549-9AC9-A5D28BCA1D78}" dt="2022-10-18T15:24:11.191" v="18583" actId="20577"/>
        <pc:sldMkLst>
          <pc:docMk/>
          <pc:sldMk cId="991576194" sldId="293"/>
        </pc:sldMkLst>
        <pc:spChg chg="mod">
          <ac:chgData name="Pace, Bill" userId="c38a0c2b-f91c-4258-8957-d60d0894d7a3" providerId="ADAL" clId="{FC5B98F8-F47F-4549-9AC9-A5D28BCA1D78}" dt="2022-10-17T20:06:46.568" v="18119" actId="15"/>
          <ac:spMkLst>
            <pc:docMk/>
            <pc:sldMk cId="991576194" sldId="293"/>
            <ac:spMk id="2" creationId="{B4024CCF-36D3-0DBD-96D2-91E48212BE21}"/>
          </ac:spMkLst>
        </pc:spChg>
        <pc:spChg chg="mod">
          <ac:chgData name="Pace, Bill" userId="c38a0c2b-f91c-4258-8957-d60d0894d7a3" providerId="ADAL" clId="{FC5B98F8-F47F-4549-9AC9-A5D28BCA1D78}" dt="2022-10-18T15:24:11.191" v="18583" actId="20577"/>
          <ac:spMkLst>
            <pc:docMk/>
            <pc:sldMk cId="991576194" sldId="293"/>
            <ac:spMk id="3" creationId="{BBAC1CD5-D74D-57B2-000C-0C1F1EF68748}"/>
          </ac:spMkLst>
        </pc:spChg>
        <pc:spChg chg="add mod ord">
          <ac:chgData name="Pace, Bill" userId="c38a0c2b-f91c-4258-8957-d60d0894d7a3" providerId="ADAL" clId="{FC5B98F8-F47F-4549-9AC9-A5D28BCA1D78}" dt="2022-10-13T20:27:17.497" v="5072" actId="167"/>
          <ac:spMkLst>
            <pc:docMk/>
            <pc:sldMk cId="991576194" sldId="293"/>
            <ac:spMk id="5" creationId="{36673BBC-1869-3E25-6854-599314E1EB40}"/>
          </ac:spMkLst>
        </pc:spChg>
        <pc:picChg chg="add del mod">
          <ac:chgData name="Pace, Bill" userId="c38a0c2b-f91c-4258-8957-d60d0894d7a3" providerId="ADAL" clId="{FC5B98F8-F47F-4549-9AC9-A5D28BCA1D78}" dt="2022-10-17T14:00:51.681" v="11242" actId="21"/>
          <ac:picMkLst>
            <pc:docMk/>
            <pc:sldMk cId="991576194" sldId="293"/>
            <ac:picMk id="4" creationId="{0761FADB-4B83-37D0-E317-735E84E8301C}"/>
          </ac:picMkLst>
        </pc:picChg>
      </pc:sldChg>
      <pc:sldChg chg="modSp add mod ord">
        <pc:chgData name="Pace, Bill" userId="c38a0c2b-f91c-4258-8957-d60d0894d7a3" providerId="ADAL" clId="{FC5B98F8-F47F-4549-9AC9-A5D28BCA1D78}" dt="2022-10-18T15:24:15.916" v="18585" actId="20577"/>
        <pc:sldMkLst>
          <pc:docMk/>
          <pc:sldMk cId="2178841683" sldId="294"/>
        </pc:sldMkLst>
        <pc:spChg chg="mod">
          <ac:chgData name="Pace, Bill" userId="c38a0c2b-f91c-4258-8957-d60d0894d7a3" providerId="ADAL" clId="{FC5B98F8-F47F-4549-9AC9-A5D28BCA1D78}" dt="2022-10-17T17:04:51.591" v="14887" actId="6549"/>
          <ac:spMkLst>
            <pc:docMk/>
            <pc:sldMk cId="2178841683" sldId="294"/>
            <ac:spMk id="2" creationId="{B4024CCF-36D3-0DBD-96D2-91E48212BE21}"/>
          </ac:spMkLst>
        </pc:spChg>
        <pc:spChg chg="mod">
          <ac:chgData name="Pace, Bill" userId="c38a0c2b-f91c-4258-8957-d60d0894d7a3" providerId="ADAL" clId="{FC5B98F8-F47F-4549-9AC9-A5D28BCA1D78}" dt="2022-10-18T15:24:15.916" v="18585" actId="20577"/>
          <ac:spMkLst>
            <pc:docMk/>
            <pc:sldMk cId="2178841683" sldId="294"/>
            <ac:spMk id="3" creationId="{BBAC1CD5-D74D-57B2-000C-0C1F1EF68748}"/>
          </ac:spMkLst>
        </pc:spChg>
      </pc:sldChg>
      <pc:sldChg chg="addSp modSp new del mod ord">
        <pc:chgData name="Pace, Bill" userId="c38a0c2b-f91c-4258-8957-d60d0894d7a3" providerId="ADAL" clId="{FC5B98F8-F47F-4549-9AC9-A5D28BCA1D78}" dt="2022-10-14T11:39:51.310" v="5148" actId="2696"/>
        <pc:sldMkLst>
          <pc:docMk/>
          <pc:sldMk cId="1952198204" sldId="295"/>
        </pc:sldMkLst>
        <pc:spChg chg="mod">
          <ac:chgData name="Pace, Bill" userId="c38a0c2b-f91c-4258-8957-d60d0894d7a3" providerId="ADAL" clId="{FC5B98F8-F47F-4549-9AC9-A5D28BCA1D78}" dt="2022-10-14T11:26:39.224" v="5132" actId="5793"/>
          <ac:spMkLst>
            <pc:docMk/>
            <pc:sldMk cId="1952198204" sldId="295"/>
            <ac:spMk id="2" creationId="{52E45D51-BFFB-43FE-11AF-CB7E3D4F584C}"/>
          </ac:spMkLst>
        </pc:spChg>
        <pc:spChg chg="add mod ord">
          <ac:chgData name="Pace, Bill" userId="c38a0c2b-f91c-4258-8957-d60d0894d7a3" providerId="ADAL" clId="{FC5B98F8-F47F-4549-9AC9-A5D28BCA1D78}" dt="2022-10-14T11:27:30.565" v="5143" actId="167"/>
          <ac:spMkLst>
            <pc:docMk/>
            <pc:sldMk cId="1952198204" sldId="295"/>
            <ac:spMk id="5" creationId="{862CB5BA-46B5-0AF2-97B4-B3534A87AFBE}"/>
          </ac:spMkLst>
        </pc:spChg>
        <pc:picChg chg="add mod">
          <ac:chgData name="Pace, Bill" userId="c38a0c2b-f91c-4258-8957-d60d0894d7a3" providerId="ADAL" clId="{FC5B98F8-F47F-4549-9AC9-A5D28BCA1D78}" dt="2022-10-14T11:39:38.355" v="5147" actId="14100"/>
          <ac:picMkLst>
            <pc:docMk/>
            <pc:sldMk cId="1952198204" sldId="295"/>
            <ac:picMk id="4" creationId="{63B0771D-7798-5DC1-4082-92E45DFDC164}"/>
          </ac:picMkLst>
        </pc:picChg>
      </pc:sldChg>
      <pc:sldChg chg="addSp delSp modSp add del mod">
        <pc:chgData name="Pace, Bill" userId="c38a0c2b-f91c-4258-8957-d60d0894d7a3" providerId="ADAL" clId="{FC5B98F8-F47F-4549-9AC9-A5D28BCA1D78}" dt="2022-10-14T11:40:20.945" v="5154" actId="2696"/>
        <pc:sldMkLst>
          <pc:docMk/>
          <pc:sldMk cId="2608662356" sldId="295"/>
        </pc:sldMkLst>
        <pc:spChg chg="add del mod">
          <ac:chgData name="Pace, Bill" userId="c38a0c2b-f91c-4258-8957-d60d0894d7a3" providerId="ADAL" clId="{FC5B98F8-F47F-4549-9AC9-A5D28BCA1D78}" dt="2022-10-14T11:40:14.380" v="5153" actId="21"/>
          <ac:spMkLst>
            <pc:docMk/>
            <pc:sldMk cId="2608662356" sldId="295"/>
            <ac:spMk id="4" creationId="{2C5CF53B-5333-4DE6-2300-591FBBAEF516}"/>
          </ac:spMkLst>
        </pc:spChg>
        <pc:picChg chg="add del mod">
          <ac:chgData name="Pace, Bill" userId="c38a0c2b-f91c-4258-8957-d60d0894d7a3" providerId="ADAL" clId="{FC5B98F8-F47F-4549-9AC9-A5D28BCA1D78}" dt="2022-10-14T11:40:14.380" v="5153" actId="21"/>
          <ac:picMkLst>
            <pc:docMk/>
            <pc:sldMk cId="2608662356" sldId="295"/>
            <ac:picMk id="5" creationId="{66A04971-CED6-8217-B82C-5F7C15E7C82E}"/>
          </ac:picMkLst>
        </pc:picChg>
      </pc:sldChg>
      <pc:sldChg chg="addSp delSp modSp add mod ord">
        <pc:chgData name="Pace, Bill" userId="c38a0c2b-f91c-4258-8957-d60d0894d7a3" providerId="ADAL" clId="{FC5B98F8-F47F-4549-9AC9-A5D28BCA1D78}" dt="2022-10-15T14:37:55.380" v="8966" actId="21"/>
        <pc:sldMkLst>
          <pc:docMk/>
          <pc:sldMk cId="3807197198" sldId="295"/>
        </pc:sldMkLst>
        <pc:spChg chg="del mod">
          <ac:chgData name="Pace, Bill" userId="c38a0c2b-f91c-4258-8957-d60d0894d7a3" providerId="ADAL" clId="{FC5B98F8-F47F-4549-9AC9-A5D28BCA1D78}" dt="2022-10-15T14:05:31.620" v="8933" actId="21"/>
          <ac:spMkLst>
            <pc:docMk/>
            <pc:sldMk cId="3807197198" sldId="295"/>
            <ac:spMk id="3" creationId="{CBA80A76-BCE3-2AD8-BA23-CEFB54048A1B}"/>
          </ac:spMkLst>
        </pc:spChg>
        <pc:spChg chg="add del mod">
          <ac:chgData name="Pace, Bill" userId="c38a0c2b-f91c-4258-8957-d60d0894d7a3" providerId="ADAL" clId="{FC5B98F8-F47F-4549-9AC9-A5D28BCA1D78}" dt="2022-10-14T11:54:11.773" v="5163" actId="22"/>
          <ac:spMkLst>
            <pc:docMk/>
            <pc:sldMk cId="3807197198" sldId="295"/>
            <ac:spMk id="4" creationId="{6A7462DD-1CC1-F727-A457-90174B72D676}"/>
          </ac:spMkLst>
        </pc:spChg>
        <pc:spChg chg="add del mod">
          <ac:chgData name="Pace, Bill" userId="c38a0c2b-f91c-4258-8957-d60d0894d7a3" providerId="ADAL" clId="{FC5B98F8-F47F-4549-9AC9-A5D28BCA1D78}" dt="2022-10-15T14:37:55.380" v="8966" actId="21"/>
          <ac:spMkLst>
            <pc:docMk/>
            <pc:sldMk cId="3807197198" sldId="295"/>
            <ac:spMk id="7" creationId="{765DF1B3-1936-AF94-88AB-68E7F755DC6D}"/>
          </ac:spMkLst>
        </pc:spChg>
        <pc:spChg chg="add mod">
          <ac:chgData name="Pace, Bill" userId="c38a0c2b-f91c-4258-8957-d60d0894d7a3" providerId="ADAL" clId="{FC5B98F8-F47F-4549-9AC9-A5D28BCA1D78}" dt="2022-10-14T11:55:40.125" v="5178" actId="14100"/>
          <ac:spMkLst>
            <pc:docMk/>
            <pc:sldMk cId="3807197198" sldId="295"/>
            <ac:spMk id="8" creationId="{1573D329-03D5-2965-A6E9-05C3915A6EEE}"/>
          </ac:spMkLst>
        </pc:spChg>
        <pc:spChg chg="add mod">
          <ac:chgData name="Pace, Bill" userId="c38a0c2b-f91c-4258-8957-d60d0894d7a3" providerId="ADAL" clId="{FC5B98F8-F47F-4549-9AC9-A5D28BCA1D78}" dt="2022-10-15T14:37:46.159" v="8965" actId="207"/>
          <ac:spMkLst>
            <pc:docMk/>
            <pc:sldMk cId="3807197198" sldId="295"/>
            <ac:spMk id="9" creationId="{6EB72843-C741-67F8-DD27-8A83BFD264AA}"/>
          </ac:spMkLst>
        </pc:spChg>
        <pc:spChg chg="add mod">
          <ac:chgData name="Pace, Bill" userId="c38a0c2b-f91c-4258-8957-d60d0894d7a3" providerId="ADAL" clId="{FC5B98F8-F47F-4549-9AC9-A5D28BCA1D78}" dt="2022-10-15T14:37:08.827" v="8959" actId="1076"/>
          <ac:spMkLst>
            <pc:docMk/>
            <pc:sldMk cId="3807197198" sldId="295"/>
            <ac:spMk id="10" creationId="{48200F2D-64CC-2CCA-4D82-11934E9F47B7}"/>
          </ac:spMkLst>
        </pc:spChg>
        <pc:picChg chg="add mod ord">
          <ac:chgData name="Pace, Bill" userId="c38a0c2b-f91c-4258-8957-d60d0894d7a3" providerId="ADAL" clId="{FC5B98F8-F47F-4549-9AC9-A5D28BCA1D78}" dt="2022-10-15T14:36:59.629" v="8958" actId="14100"/>
          <ac:picMkLst>
            <pc:docMk/>
            <pc:sldMk cId="3807197198" sldId="295"/>
            <ac:picMk id="6" creationId="{B85FD3C1-7FBD-0EBD-12D0-15C5FD785E55}"/>
          </ac:picMkLst>
        </pc:picChg>
        <pc:picChg chg="del mod">
          <ac:chgData name="Pace, Bill" userId="c38a0c2b-f91c-4258-8957-d60d0894d7a3" providerId="ADAL" clId="{FC5B98F8-F47F-4549-9AC9-A5D28BCA1D78}" dt="2022-10-14T11:54:09.645" v="5162" actId="478"/>
          <ac:picMkLst>
            <pc:docMk/>
            <pc:sldMk cId="3807197198" sldId="295"/>
            <ac:picMk id="14" creationId="{D9CF50F9-5041-4129-378F-52F5F4061393}"/>
          </ac:picMkLst>
        </pc:picChg>
      </pc:sldChg>
      <pc:sldChg chg="modSp add mod">
        <pc:chgData name="Pace, Bill" userId="c38a0c2b-f91c-4258-8957-d60d0894d7a3" providerId="ADAL" clId="{FC5B98F8-F47F-4549-9AC9-A5D28BCA1D78}" dt="2022-10-15T14:41:49.723" v="9018" actId="6549"/>
        <pc:sldMkLst>
          <pc:docMk/>
          <pc:sldMk cId="3130072036" sldId="296"/>
        </pc:sldMkLst>
        <pc:spChg chg="mod">
          <ac:chgData name="Pace, Bill" userId="c38a0c2b-f91c-4258-8957-d60d0894d7a3" providerId="ADAL" clId="{FC5B98F8-F47F-4549-9AC9-A5D28BCA1D78}" dt="2022-10-14T12:04:20.665" v="5604" actId="207"/>
          <ac:spMkLst>
            <pc:docMk/>
            <pc:sldMk cId="3130072036" sldId="296"/>
            <ac:spMk id="2" creationId="{5A63D1A5-1AF8-3705-115B-482A7C7B068F}"/>
          </ac:spMkLst>
        </pc:spChg>
        <pc:spChg chg="mod">
          <ac:chgData name="Pace, Bill" userId="c38a0c2b-f91c-4258-8957-d60d0894d7a3" providerId="ADAL" clId="{FC5B98F8-F47F-4549-9AC9-A5D28BCA1D78}" dt="2022-10-15T14:41:49.723" v="9018" actId="6549"/>
          <ac:spMkLst>
            <pc:docMk/>
            <pc:sldMk cId="3130072036" sldId="296"/>
            <ac:spMk id="3" creationId="{B6113E1E-3783-51EE-6E9D-5EBBB5C21AB5}"/>
          </ac:spMkLst>
        </pc:spChg>
      </pc:sldChg>
      <pc:sldChg chg="modSp add mod">
        <pc:chgData name="Pace, Bill" userId="c38a0c2b-f91c-4258-8957-d60d0894d7a3" providerId="ADAL" clId="{FC5B98F8-F47F-4549-9AC9-A5D28BCA1D78}" dt="2022-10-15T14:41:41.830" v="9003" actId="6549"/>
        <pc:sldMkLst>
          <pc:docMk/>
          <pc:sldMk cId="2888738438" sldId="297"/>
        </pc:sldMkLst>
        <pc:spChg chg="mod">
          <ac:chgData name="Pace, Bill" userId="c38a0c2b-f91c-4258-8957-d60d0894d7a3" providerId="ADAL" clId="{FC5B98F8-F47F-4549-9AC9-A5D28BCA1D78}" dt="2022-10-15T14:41:41.830" v="9003" actId="6549"/>
          <ac:spMkLst>
            <pc:docMk/>
            <pc:sldMk cId="2888738438" sldId="297"/>
            <ac:spMk id="3" creationId="{B6113E1E-3783-51EE-6E9D-5EBBB5C21AB5}"/>
          </ac:spMkLst>
        </pc:spChg>
      </pc:sldChg>
      <pc:sldChg chg="modSp add del mod ord">
        <pc:chgData name="Pace, Bill" userId="c38a0c2b-f91c-4258-8957-d60d0894d7a3" providerId="ADAL" clId="{FC5B98F8-F47F-4549-9AC9-A5D28BCA1D78}" dt="2022-10-15T14:42:10.618" v="9048" actId="6549"/>
        <pc:sldMkLst>
          <pc:docMk/>
          <pc:sldMk cId="1365173463" sldId="298"/>
        </pc:sldMkLst>
        <pc:spChg chg="mod">
          <ac:chgData name="Pace, Bill" userId="c38a0c2b-f91c-4258-8957-d60d0894d7a3" providerId="ADAL" clId="{FC5B98F8-F47F-4549-9AC9-A5D28BCA1D78}" dt="2022-10-14T12:04:00.464" v="5600" actId="207"/>
          <ac:spMkLst>
            <pc:docMk/>
            <pc:sldMk cId="1365173463" sldId="298"/>
            <ac:spMk id="2" creationId="{5A63D1A5-1AF8-3705-115B-482A7C7B068F}"/>
          </ac:spMkLst>
        </pc:spChg>
        <pc:spChg chg="mod">
          <ac:chgData name="Pace, Bill" userId="c38a0c2b-f91c-4258-8957-d60d0894d7a3" providerId="ADAL" clId="{FC5B98F8-F47F-4549-9AC9-A5D28BCA1D78}" dt="2022-10-15T14:42:10.618" v="9048" actId="6549"/>
          <ac:spMkLst>
            <pc:docMk/>
            <pc:sldMk cId="1365173463" sldId="298"/>
            <ac:spMk id="3" creationId="{B6113E1E-3783-51EE-6E9D-5EBBB5C21AB5}"/>
          </ac:spMkLst>
        </pc:spChg>
      </pc:sldChg>
      <pc:sldChg chg="addSp delSp modSp add del mod ord">
        <pc:chgData name="Pace, Bill" userId="c38a0c2b-f91c-4258-8957-d60d0894d7a3" providerId="ADAL" clId="{FC5B98F8-F47F-4549-9AC9-A5D28BCA1D78}" dt="2022-10-17T12:33:49.857" v="9327" actId="2696"/>
        <pc:sldMkLst>
          <pc:docMk/>
          <pc:sldMk cId="2140208183" sldId="299"/>
        </pc:sldMkLst>
        <pc:spChg chg="del">
          <ac:chgData name="Pace, Bill" userId="c38a0c2b-f91c-4258-8957-d60d0894d7a3" providerId="ADAL" clId="{FC5B98F8-F47F-4549-9AC9-A5D28BCA1D78}" dt="2022-10-14T13:34:38.774" v="6228" actId="478"/>
          <ac:spMkLst>
            <pc:docMk/>
            <pc:sldMk cId="2140208183" sldId="299"/>
            <ac:spMk id="2" creationId="{45007ECD-3F63-507A-31F8-6EF19CE2CE53}"/>
          </ac:spMkLst>
        </pc:spChg>
        <pc:spChg chg="del mod">
          <ac:chgData name="Pace, Bill" userId="c38a0c2b-f91c-4258-8957-d60d0894d7a3" providerId="ADAL" clId="{FC5B98F8-F47F-4549-9AC9-A5D28BCA1D78}" dt="2022-10-14T13:58:29.404" v="6252" actId="21"/>
          <ac:spMkLst>
            <pc:docMk/>
            <pc:sldMk cId="2140208183" sldId="299"/>
            <ac:spMk id="3" creationId="{3F9E1D0C-B594-C1AE-A369-787AC3A05EA4}"/>
          </ac:spMkLst>
        </pc:spChg>
        <pc:spChg chg="add del mod">
          <ac:chgData name="Pace, Bill" userId="c38a0c2b-f91c-4258-8957-d60d0894d7a3" providerId="ADAL" clId="{FC5B98F8-F47F-4549-9AC9-A5D28BCA1D78}" dt="2022-10-14T13:34:41.027" v="6229" actId="22"/>
          <ac:spMkLst>
            <pc:docMk/>
            <pc:sldMk cId="2140208183" sldId="299"/>
            <ac:spMk id="5" creationId="{AB760853-A0FA-02F1-C570-6228C59F110F}"/>
          </ac:spMkLst>
        </pc:spChg>
        <pc:spChg chg="add mod ord">
          <ac:chgData name="Pace, Bill" userId="c38a0c2b-f91c-4258-8957-d60d0894d7a3" providerId="ADAL" clId="{FC5B98F8-F47F-4549-9AC9-A5D28BCA1D78}" dt="2022-10-15T13:56:18.017" v="8838" actId="167"/>
          <ac:spMkLst>
            <pc:docMk/>
            <pc:sldMk cId="2140208183" sldId="299"/>
            <ac:spMk id="8" creationId="{0F672E5A-E6EA-DC70-0D1D-7625008E2971}"/>
          </ac:spMkLst>
        </pc:spChg>
        <pc:picChg chg="add mod ord">
          <ac:chgData name="Pace, Bill" userId="c38a0c2b-f91c-4258-8957-d60d0894d7a3" providerId="ADAL" clId="{FC5B98F8-F47F-4549-9AC9-A5D28BCA1D78}" dt="2022-10-15T13:56:32.185" v="8842" actId="1076"/>
          <ac:picMkLst>
            <pc:docMk/>
            <pc:sldMk cId="2140208183" sldId="299"/>
            <ac:picMk id="7" creationId="{68F2C182-3E94-BA43-0474-C4D4D4096F71}"/>
          </ac:picMkLst>
        </pc:picChg>
      </pc:sldChg>
      <pc:sldChg chg="new del">
        <pc:chgData name="Pace, Bill" userId="c38a0c2b-f91c-4258-8957-d60d0894d7a3" providerId="ADAL" clId="{FC5B98F8-F47F-4549-9AC9-A5D28BCA1D78}" dt="2022-10-14T14:10:21.537" v="6298" actId="680"/>
        <pc:sldMkLst>
          <pc:docMk/>
          <pc:sldMk cId="2251051334" sldId="300"/>
        </pc:sldMkLst>
      </pc:sldChg>
      <pc:sldChg chg="addSp delSp modSp add mod">
        <pc:chgData name="Pace, Bill" userId="c38a0c2b-f91c-4258-8957-d60d0894d7a3" providerId="ADAL" clId="{FC5B98F8-F47F-4549-9AC9-A5D28BCA1D78}" dt="2022-10-14T17:36:43.164" v="7279" actId="692"/>
        <pc:sldMkLst>
          <pc:docMk/>
          <pc:sldMk cId="2284661776" sldId="300"/>
        </pc:sldMkLst>
        <pc:spChg chg="mod">
          <ac:chgData name="Pace, Bill" userId="c38a0c2b-f91c-4258-8957-d60d0894d7a3" providerId="ADAL" clId="{FC5B98F8-F47F-4549-9AC9-A5D28BCA1D78}" dt="2022-10-14T14:20:06.371" v="6370" actId="14100"/>
          <ac:spMkLst>
            <pc:docMk/>
            <pc:sldMk cId="2284661776" sldId="300"/>
            <ac:spMk id="2" creationId="{B4024CCF-36D3-0DBD-96D2-91E48212BE21}"/>
          </ac:spMkLst>
        </pc:spChg>
        <pc:spChg chg="add mod ord">
          <ac:chgData name="Pace, Bill" userId="c38a0c2b-f91c-4258-8957-d60d0894d7a3" providerId="ADAL" clId="{FC5B98F8-F47F-4549-9AC9-A5D28BCA1D78}" dt="2022-10-14T14:19:44.010" v="6365" actId="167"/>
          <ac:spMkLst>
            <pc:docMk/>
            <pc:sldMk cId="2284661776" sldId="300"/>
            <ac:spMk id="8" creationId="{B6E6BCE8-DED6-8426-AC25-6E678CBB1B73}"/>
          </ac:spMkLst>
        </pc:spChg>
        <pc:spChg chg="add del mod">
          <ac:chgData name="Pace, Bill" userId="c38a0c2b-f91c-4258-8957-d60d0894d7a3" providerId="ADAL" clId="{FC5B98F8-F47F-4549-9AC9-A5D28BCA1D78}" dt="2022-10-14T17:36:00.083" v="7272" actId="21"/>
          <ac:spMkLst>
            <pc:docMk/>
            <pc:sldMk cId="2284661776" sldId="300"/>
            <ac:spMk id="9" creationId="{3F869DFF-4C66-A7AF-41AF-1C804AC8CE6A}"/>
          </ac:spMkLst>
        </pc:spChg>
        <pc:picChg chg="add del mod">
          <ac:chgData name="Pace, Bill" userId="c38a0c2b-f91c-4258-8957-d60d0894d7a3" providerId="ADAL" clId="{FC5B98F8-F47F-4549-9AC9-A5D28BCA1D78}" dt="2022-10-14T17:35:57.359" v="7271" actId="21"/>
          <ac:picMkLst>
            <pc:docMk/>
            <pc:sldMk cId="2284661776" sldId="300"/>
            <ac:picMk id="5" creationId="{07FCF2D3-BEE5-7E32-35F9-8CDF45428E0A}"/>
          </ac:picMkLst>
        </pc:picChg>
        <pc:picChg chg="add mod">
          <ac:chgData name="Pace, Bill" userId="c38a0c2b-f91c-4258-8957-d60d0894d7a3" providerId="ADAL" clId="{FC5B98F8-F47F-4549-9AC9-A5D28BCA1D78}" dt="2022-10-14T14:19:57.733" v="6368" actId="14100"/>
          <ac:picMkLst>
            <pc:docMk/>
            <pc:sldMk cId="2284661776" sldId="300"/>
            <ac:picMk id="7" creationId="{988AB5D2-8A59-3D34-058B-4424DF98B0F7}"/>
          </ac:picMkLst>
        </pc:picChg>
        <pc:picChg chg="add mod">
          <ac:chgData name="Pace, Bill" userId="c38a0c2b-f91c-4258-8957-d60d0894d7a3" providerId="ADAL" clId="{FC5B98F8-F47F-4549-9AC9-A5D28BCA1D78}" dt="2022-10-14T17:36:43.164" v="7279" actId="692"/>
          <ac:picMkLst>
            <pc:docMk/>
            <pc:sldMk cId="2284661776" sldId="300"/>
            <ac:picMk id="11" creationId="{D1010167-0F41-E875-5D01-16ABADBEB40C}"/>
          </ac:picMkLst>
        </pc:picChg>
      </pc:sldChg>
      <pc:sldChg chg="modSp add mod">
        <pc:chgData name="Pace, Bill" userId="c38a0c2b-f91c-4258-8957-d60d0894d7a3" providerId="ADAL" clId="{FC5B98F8-F47F-4549-9AC9-A5D28BCA1D78}" dt="2022-10-14T15:01:29.980" v="6616" actId="15"/>
        <pc:sldMkLst>
          <pc:docMk/>
          <pc:sldMk cId="79278875" sldId="301"/>
        </pc:sldMkLst>
        <pc:spChg chg="mod">
          <ac:chgData name="Pace, Bill" userId="c38a0c2b-f91c-4258-8957-d60d0894d7a3" providerId="ADAL" clId="{FC5B98F8-F47F-4549-9AC9-A5D28BCA1D78}" dt="2022-10-14T15:01:29.980" v="6616" actId="15"/>
          <ac:spMkLst>
            <pc:docMk/>
            <pc:sldMk cId="79278875" sldId="301"/>
            <ac:spMk id="2" creationId="{B4024CCF-36D3-0DBD-96D2-91E48212BE21}"/>
          </ac:spMkLst>
        </pc:spChg>
      </pc:sldChg>
      <pc:sldChg chg="add del">
        <pc:chgData name="Pace, Bill" userId="c38a0c2b-f91c-4258-8957-d60d0894d7a3" providerId="ADAL" clId="{FC5B98F8-F47F-4549-9AC9-A5D28BCA1D78}" dt="2022-10-14T14:23:22.344" v="6410" actId="2696"/>
        <pc:sldMkLst>
          <pc:docMk/>
          <pc:sldMk cId="875641956" sldId="301"/>
        </pc:sldMkLst>
      </pc:sldChg>
      <pc:sldChg chg="modSp add mod">
        <pc:chgData name="Pace, Bill" userId="c38a0c2b-f91c-4258-8957-d60d0894d7a3" providerId="ADAL" clId="{FC5B98F8-F47F-4549-9AC9-A5D28BCA1D78}" dt="2022-10-14T15:00:39.134" v="6610" actId="2711"/>
        <pc:sldMkLst>
          <pc:docMk/>
          <pc:sldMk cId="1001223628" sldId="302"/>
        </pc:sldMkLst>
        <pc:spChg chg="mod">
          <ac:chgData name="Pace, Bill" userId="c38a0c2b-f91c-4258-8957-d60d0894d7a3" providerId="ADAL" clId="{FC5B98F8-F47F-4549-9AC9-A5D28BCA1D78}" dt="2022-10-14T15:00:39.134" v="6610" actId="2711"/>
          <ac:spMkLst>
            <pc:docMk/>
            <pc:sldMk cId="1001223628" sldId="302"/>
            <ac:spMk id="2" creationId="{B4024CCF-36D3-0DBD-96D2-91E48212BE21}"/>
          </ac:spMkLst>
        </pc:spChg>
      </pc:sldChg>
      <pc:sldChg chg="addSp modSp add mod">
        <pc:chgData name="Pace, Bill" userId="c38a0c2b-f91c-4258-8957-d60d0894d7a3" providerId="ADAL" clId="{FC5B98F8-F47F-4549-9AC9-A5D28BCA1D78}" dt="2022-10-17T14:18:47.844" v="12056" actId="6549"/>
        <pc:sldMkLst>
          <pc:docMk/>
          <pc:sldMk cId="3015272278" sldId="303"/>
        </pc:sldMkLst>
        <pc:spChg chg="mod">
          <ac:chgData name="Pace, Bill" userId="c38a0c2b-f91c-4258-8957-d60d0894d7a3" providerId="ADAL" clId="{FC5B98F8-F47F-4549-9AC9-A5D28BCA1D78}" dt="2022-10-17T14:18:47.844" v="12056" actId="6549"/>
          <ac:spMkLst>
            <pc:docMk/>
            <pc:sldMk cId="3015272278" sldId="303"/>
            <ac:spMk id="2" creationId="{B4024CCF-36D3-0DBD-96D2-91E48212BE21}"/>
          </ac:spMkLst>
        </pc:spChg>
        <pc:spChg chg="mod">
          <ac:chgData name="Pace, Bill" userId="c38a0c2b-f91c-4258-8957-d60d0894d7a3" providerId="ADAL" clId="{FC5B98F8-F47F-4549-9AC9-A5D28BCA1D78}" dt="2022-10-14T15:17:30.569" v="6758"/>
          <ac:spMkLst>
            <pc:docMk/>
            <pc:sldMk cId="3015272278" sldId="303"/>
            <ac:spMk id="3" creationId="{BBAC1CD5-D74D-57B2-000C-0C1F1EF68748}"/>
          </ac:spMkLst>
        </pc:spChg>
        <pc:picChg chg="add mod">
          <ac:chgData name="Pace, Bill" userId="c38a0c2b-f91c-4258-8957-d60d0894d7a3" providerId="ADAL" clId="{FC5B98F8-F47F-4549-9AC9-A5D28BCA1D78}" dt="2022-10-17T14:18:03.020" v="12031" actId="1076"/>
          <ac:picMkLst>
            <pc:docMk/>
            <pc:sldMk cId="3015272278" sldId="303"/>
            <ac:picMk id="4" creationId="{53E063E6-3AE9-19E1-1E4D-A06FD568555D}"/>
          </ac:picMkLst>
        </pc:picChg>
      </pc:sldChg>
      <pc:sldChg chg="modSp add del mod">
        <pc:chgData name="Pace, Bill" userId="c38a0c2b-f91c-4258-8957-d60d0894d7a3" providerId="ADAL" clId="{FC5B98F8-F47F-4549-9AC9-A5D28BCA1D78}" dt="2022-10-17T12:35:34.480" v="9336" actId="2696"/>
        <pc:sldMkLst>
          <pc:docMk/>
          <pc:sldMk cId="2693033245" sldId="304"/>
        </pc:sldMkLst>
        <pc:spChg chg="mod">
          <ac:chgData name="Pace, Bill" userId="c38a0c2b-f91c-4258-8957-d60d0894d7a3" providerId="ADAL" clId="{FC5B98F8-F47F-4549-9AC9-A5D28BCA1D78}" dt="2022-10-14T17:48:18.921" v="7409" actId="108"/>
          <ac:spMkLst>
            <pc:docMk/>
            <pc:sldMk cId="2693033245" sldId="304"/>
            <ac:spMk id="2" creationId="{B4024CCF-36D3-0DBD-96D2-91E48212BE21}"/>
          </ac:spMkLst>
        </pc:spChg>
        <pc:spChg chg="mod">
          <ac:chgData name="Pace, Bill" userId="c38a0c2b-f91c-4258-8957-d60d0894d7a3" providerId="ADAL" clId="{FC5B98F8-F47F-4549-9AC9-A5D28BCA1D78}" dt="2022-10-14T15:17:35.719" v="6759"/>
          <ac:spMkLst>
            <pc:docMk/>
            <pc:sldMk cId="2693033245" sldId="304"/>
            <ac:spMk id="3" creationId="{BBAC1CD5-D74D-57B2-000C-0C1F1EF68748}"/>
          </ac:spMkLst>
        </pc:spChg>
      </pc:sldChg>
      <pc:sldChg chg="modSp add mod">
        <pc:chgData name="Pace, Bill" userId="c38a0c2b-f91c-4258-8957-d60d0894d7a3" providerId="ADAL" clId="{FC5B98F8-F47F-4549-9AC9-A5D28BCA1D78}" dt="2022-10-18T15:24:20.215" v="18587" actId="20577"/>
        <pc:sldMkLst>
          <pc:docMk/>
          <pc:sldMk cId="1566929298" sldId="305"/>
        </pc:sldMkLst>
        <pc:spChg chg="mod">
          <ac:chgData name="Pace, Bill" userId="c38a0c2b-f91c-4258-8957-d60d0894d7a3" providerId="ADAL" clId="{FC5B98F8-F47F-4549-9AC9-A5D28BCA1D78}" dt="2022-10-17T20:07:57.930" v="18120" actId="114"/>
          <ac:spMkLst>
            <pc:docMk/>
            <pc:sldMk cId="1566929298" sldId="305"/>
            <ac:spMk id="2" creationId="{B4024CCF-36D3-0DBD-96D2-91E48212BE21}"/>
          </ac:spMkLst>
        </pc:spChg>
        <pc:spChg chg="mod">
          <ac:chgData name="Pace, Bill" userId="c38a0c2b-f91c-4258-8957-d60d0894d7a3" providerId="ADAL" clId="{FC5B98F8-F47F-4549-9AC9-A5D28BCA1D78}" dt="2022-10-18T15:24:20.215" v="18587" actId="20577"/>
          <ac:spMkLst>
            <pc:docMk/>
            <pc:sldMk cId="1566929298" sldId="305"/>
            <ac:spMk id="3" creationId="{BBAC1CD5-D74D-57B2-000C-0C1F1EF68748}"/>
          </ac:spMkLst>
        </pc:spChg>
      </pc:sldChg>
      <pc:sldChg chg="addSp modSp new del mod ord">
        <pc:chgData name="Pace, Bill" userId="c38a0c2b-f91c-4258-8957-d60d0894d7a3" providerId="ADAL" clId="{FC5B98F8-F47F-4549-9AC9-A5D28BCA1D78}" dt="2022-10-14T15:24:02.792" v="6893" actId="2696"/>
        <pc:sldMkLst>
          <pc:docMk/>
          <pc:sldMk cId="4218100909" sldId="305"/>
        </pc:sldMkLst>
        <pc:spChg chg="mod">
          <ac:chgData name="Pace, Bill" userId="c38a0c2b-f91c-4258-8957-d60d0894d7a3" providerId="ADAL" clId="{FC5B98F8-F47F-4549-9AC9-A5D28BCA1D78}" dt="2022-10-14T15:23:36.522" v="6890" actId="2711"/>
          <ac:spMkLst>
            <pc:docMk/>
            <pc:sldMk cId="4218100909" sldId="305"/>
            <ac:spMk id="3" creationId="{C67708B5-356C-A1BC-9EF0-A5CA5D6480B0}"/>
          </ac:spMkLst>
        </pc:spChg>
        <pc:spChg chg="add mod">
          <ac:chgData name="Pace, Bill" userId="c38a0c2b-f91c-4258-8957-d60d0894d7a3" providerId="ADAL" clId="{FC5B98F8-F47F-4549-9AC9-A5D28BCA1D78}" dt="2022-10-14T15:23:41.753" v="6892" actId="14100"/>
          <ac:spMkLst>
            <pc:docMk/>
            <pc:sldMk cId="4218100909" sldId="305"/>
            <ac:spMk id="5" creationId="{FD3C9BA0-E5C3-75C1-3BFA-6B5BDAADA2BD}"/>
          </ac:spMkLst>
        </pc:spChg>
      </pc:sldChg>
      <pc:sldChg chg="addSp delSp modSp add mod ord">
        <pc:chgData name="Pace, Bill" userId="c38a0c2b-f91c-4258-8957-d60d0894d7a3" providerId="ADAL" clId="{FC5B98F8-F47F-4549-9AC9-A5D28BCA1D78}" dt="2022-10-18T15:23:45.426" v="18579" actId="14100"/>
        <pc:sldMkLst>
          <pc:docMk/>
          <pc:sldMk cId="3516575794" sldId="306"/>
        </pc:sldMkLst>
        <pc:spChg chg="del">
          <ac:chgData name="Pace, Bill" userId="c38a0c2b-f91c-4258-8957-d60d0894d7a3" providerId="ADAL" clId="{FC5B98F8-F47F-4549-9AC9-A5D28BCA1D78}" dt="2022-10-18T15:23:31.636" v="18575" actId="21"/>
          <ac:spMkLst>
            <pc:docMk/>
            <pc:sldMk cId="3516575794" sldId="306"/>
            <ac:spMk id="3" creationId="{8453D02D-D28A-D2BF-FAEA-D168E1BF8541}"/>
          </ac:spMkLst>
        </pc:spChg>
        <pc:spChg chg="del mod">
          <ac:chgData name="Pace, Bill" userId="c38a0c2b-f91c-4258-8957-d60d0894d7a3" providerId="ADAL" clId="{FC5B98F8-F47F-4549-9AC9-A5D28BCA1D78}" dt="2022-10-14T16:19:33.855" v="7242"/>
          <ac:spMkLst>
            <pc:docMk/>
            <pc:sldMk cId="3516575794" sldId="306"/>
            <ac:spMk id="4" creationId="{E4EE7E67-AA78-7BE1-5895-BA4B670A2110}"/>
          </ac:spMkLst>
        </pc:spChg>
        <pc:spChg chg="add del mod">
          <ac:chgData name="Pace, Bill" userId="c38a0c2b-f91c-4258-8957-d60d0894d7a3" providerId="ADAL" clId="{FC5B98F8-F47F-4549-9AC9-A5D28BCA1D78}" dt="2022-10-18T15:23:34.906" v="18576" actId="21"/>
          <ac:spMkLst>
            <pc:docMk/>
            <pc:sldMk cId="3516575794" sldId="306"/>
            <ac:spMk id="4" creationId="{EEB6C292-A2BB-DC10-C55F-702E18709323}"/>
          </ac:spMkLst>
        </pc:spChg>
        <pc:picChg chg="add del mod">
          <ac:chgData name="Pace, Bill" userId="c38a0c2b-f91c-4258-8957-d60d0894d7a3" providerId="ADAL" clId="{FC5B98F8-F47F-4549-9AC9-A5D28BCA1D78}" dt="2022-10-14T16:34:09.504" v="7249" actId="21"/>
          <ac:picMkLst>
            <pc:docMk/>
            <pc:sldMk cId="3516575794" sldId="306"/>
            <ac:picMk id="5" creationId="{DDAC4EBB-2164-82EC-343F-4A8A0E3872F6}"/>
          </ac:picMkLst>
        </pc:picChg>
        <pc:picChg chg="add mod">
          <ac:chgData name="Pace, Bill" userId="c38a0c2b-f91c-4258-8957-d60d0894d7a3" providerId="ADAL" clId="{FC5B98F8-F47F-4549-9AC9-A5D28BCA1D78}" dt="2022-10-18T15:23:45.426" v="18579" actId="14100"/>
          <ac:picMkLst>
            <pc:docMk/>
            <pc:sldMk cId="3516575794" sldId="306"/>
            <ac:picMk id="7" creationId="{3291977C-6DC3-8337-9B0D-FA1FE9588778}"/>
          </ac:picMkLst>
        </pc:picChg>
      </pc:sldChg>
      <pc:sldChg chg="addSp modSp add mod">
        <pc:chgData name="Pace, Bill" userId="c38a0c2b-f91c-4258-8957-d60d0894d7a3" providerId="ADAL" clId="{FC5B98F8-F47F-4549-9AC9-A5D28BCA1D78}" dt="2022-10-18T15:24:26.135" v="18589" actId="20577"/>
        <pc:sldMkLst>
          <pc:docMk/>
          <pc:sldMk cId="3652255232" sldId="307"/>
        </pc:sldMkLst>
        <pc:spChg chg="mod">
          <ac:chgData name="Pace, Bill" userId="c38a0c2b-f91c-4258-8957-d60d0894d7a3" providerId="ADAL" clId="{FC5B98F8-F47F-4549-9AC9-A5D28BCA1D78}" dt="2022-10-17T12:36:27.486" v="9395" actId="5793"/>
          <ac:spMkLst>
            <pc:docMk/>
            <pc:sldMk cId="3652255232" sldId="307"/>
            <ac:spMk id="2" creationId="{B4024CCF-36D3-0DBD-96D2-91E48212BE21}"/>
          </ac:spMkLst>
        </pc:spChg>
        <pc:spChg chg="mod">
          <ac:chgData name="Pace, Bill" userId="c38a0c2b-f91c-4258-8957-d60d0894d7a3" providerId="ADAL" clId="{FC5B98F8-F47F-4549-9AC9-A5D28BCA1D78}" dt="2022-10-18T15:24:26.135" v="18589" actId="20577"/>
          <ac:spMkLst>
            <pc:docMk/>
            <pc:sldMk cId="3652255232" sldId="307"/>
            <ac:spMk id="3" creationId="{BBAC1CD5-D74D-57B2-000C-0C1F1EF68748}"/>
          </ac:spMkLst>
        </pc:spChg>
        <pc:picChg chg="add mod">
          <ac:chgData name="Pace, Bill" userId="c38a0c2b-f91c-4258-8957-d60d0894d7a3" providerId="ADAL" clId="{FC5B98F8-F47F-4549-9AC9-A5D28BCA1D78}" dt="2022-10-17T20:08:12.198" v="18121" actId="1076"/>
          <ac:picMkLst>
            <pc:docMk/>
            <pc:sldMk cId="3652255232" sldId="307"/>
            <ac:picMk id="5" creationId="{1D7A8010-049A-0047-0A96-96DF4498A38E}"/>
          </ac:picMkLst>
        </pc:picChg>
      </pc:sldChg>
      <pc:sldChg chg="addSp delSp modSp add del mod ord">
        <pc:chgData name="Pace, Bill" userId="c38a0c2b-f91c-4258-8957-d60d0894d7a3" providerId="ADAL" clId="{FC5B98F8-F47F-4549-9AC9-A5D28BCA1D78}" dt="2022-10-17T14:22:58.980" v="12154" actId="2696"/>
        <pc:sldMkLst>
          <pc:docMk/>
          <pc:sldMk cId="3337925356" sldId="308"/>
        </pc:sldMkLst>
        <pc:spChg chg="mod">
          <ac:chgData name="Pace, Bill" userId="c38a0c2b-f91c-4258-8957-d60d0894d7a3" providerId="ADAL" clId="{FC5B98F8-F47F-4549-9AC9-A5D28BCA1D78}" dt="2022-10-17T14:20:41.349" v="12063" actId="14100"/>
          <ac:spMkLst>
            <pc:docMk/>
            <pc:sldMk cId="3337925356" sldId="308"/>
            <ac:spMk id="2" creationId="{B4024CCF-36D3-0DBD-96D2-91E48212BE21}"/>
          </ac:spMkLst>
        </pc:spChg>
        <pc:spChg chg="add del">
          <ac:chgData name="Pace, Bill" userId="c38a0c2b-f91c-4258-8957-d60d0894d7a3" providerId="ADAL" clId="{FC5B98F8-F47F-4549-9AC9-A5D28BCA1D78}" dt="2022-10-17T14:20:48.897" v="12065" actId="22"/>
          <ac:spMkLst>
            <pc:docMk/>
            <pc:sldMk cId="3337925356" sldId="308"/>
            <ac:spMk id="6" creationId="{4AF90235-3E61-6869-9B61-2F2AC0888F79}"/>
          </ac:spMkLst>
        </pc:spChg>
        <pc:picChg chg="add del mod">
          <ac:chgData name="Pace, Bill" userId="c38a0c2b-f91c-4258-8957-d60d0894d7a3" providerId="ADAL" clId="{FC5B98F8-F47F-4549-9AC9-A5D28BCA1D78}" dt="2022-10-17T14:20:10.886" v="12062" actId="21"/>
          <ac:picMkLst>
            <pc:docMk/>
            <pc:sldMk cId="3337925356" sldId="308"/>
            <ac:picMk id="5" creationId="{5BF56566-25B4-1096-B496-4EC98C963634}"/>
          </ac:picMkLst>
        </pc:picChg>
      </pc:sldChg>
      <pc:sldChg chg="addSp delSp modSp add del mod">
        <pc:chgData name="Pace, Bill" userId="c38a0c2b-f91c-4258-8957-d60d0894d7a3" providerId="ADAL" clId="{FC5B98F8-F47F-4549-9AC9-A5D28BCA1D78}" dt="2022-10-14T18:05:04.133" v="8033" actId="2696"/>
        <pc:sldMkLst>
          <pc:docMk/>
          <pc:sldMk cId="1550980630" sldId="309"/>
        </pc:sldMkLst>
        <pc:spChg chg="mod">
          <ac:chgData name="Pace, Bill" userId="c38a0c2b-f91c-4258-8957-d60d0894d7a3" providerId="ADAL" clId="{FC5B98F8-F47F-4549-9AC9-A5D28BCA1D78}" dt="2022-10-14T17:58:13.371" v="7819" actId="14100"/>
          <ac:spMkLst>
            <pc:docMk/>
            <pc:sldMk cId="1550980630" sldId="309"/>
            <ac:spMk id="2" creationId="{B4024CCF-36D3-0DBD-96D2-91E48212BE21}"/>
          </ac:spMkLst>
        </pc:spChg>
        <pc:spChg chg="add del mod">
          <ac:chgData name="Pace, Bill" userId="c38a0c2b-f91c-4258-8957-d60d0894d7a3" providerId="ADAL" clId="{FC5B98F8-F47F-4549-9AC9-A5D28BCA1D78}" dt="2022-10-14T18:00:20.890" v="7848" actId="21"/>
          <ac:spMkLst>
            <pc:docMk/>
            <pc:sldMk cId="1550980630" sldId="309"/>
            <ac:spMk id="5" creationId="{F8902AE0-4436-A565-DA06-36F89D5C80C8}"/>
          </ac:spMkLst>
        </pc:spChg>
        <pc:picChg chg="del mod">
          <ac:chgData name="Pace, Bill" userId="c38a0c2b-f91c-4258-8957-d60d0894d7a3" providerId="ADAL" clId="{FC5B98F8-F47F-4549-9AC9-A5D28BCA1D78}" dt="2022-10-14T17:55:39.200" v="7678" actId="21"/>
          <ac:picMkLst>
            <pc:docMk/>
            <pc:sldMk cId="1550980630" sldId="309"/>
            <ac:picMk id="7" creationId="{988AB5D2-8A59-3D34-058B-4424DF98B0F7}"/>
          </ac:picMkLst>
        </pc:picChg>
        <pc:picChg chg="del">
          <ac:chgData name="Pace, Bill" userId="c38a0c2b-f91c-4258-8957-d60d0894d7a3" providerId="ADAL" clId="{FC5B98F8-F47F-4549-9AC9-A5D28BCA1D78}" dt="2022-10-14T17:55:34.213" v="7676" actId="21"/>
          <ac:picMkLst>
            <pc:docMk/>
            <pc:sldMk cId="1550980630" sldId="309"/>
            <ac:picMk id="11" creationId="{D1010167-0F41-E875-5D01-16ABADBEB40C}"/>
          </ac:picMkLst>
        </pc:picChg>
      </pc:sldChg>
      <pc:sldChg chg="add">
        <pc:chgData name="Pace, Bill" userId="c38a0c2b-f91c-4258-8957-d60d0894d7a3" providerId="ADAL" clId="{FC5B98F8-F47F-4549-9AC9-A5D28BCA1D78}" dt="2022-10-14T17:59:19.606" v="7821" actId="2890"/>
        <pc:sldMkLst>
          <pc:docMk/>
          <pc:sldMk cId="2472884476" sldId="310"/>
        </pc:sldMkLst>
      </pc:sldChg>
      <pc:sldChg chg="addSp modSp add mod">
        <pc:chgData name="Pace, Bill" userId="c38a0c2b-f91c-4258-8957-d60d0894d7a3" providerId="ADAL" clId="{FC5B98F8-F47F-4549-9AC9-A5D28BCA1D78}" dt="2022-10-15T15:05:50.086" v="9326" actId="20577"/>
        <pc:sldMkLst>
          <pc:docMk/>
          <pc:sldMk cId="1294985929" sldId="311"/>
        </pc:sldMkLst>
        <pc:spChg chg="mod">
          <ac:chgData name="Pace, Bill" userId="c38a0c2b-f91c-4258-8957-d60d0894d7a3" providerId="ADAL" clId="{FC5B98F8-F47F-4549-9AC9-A5D28BCA1D78}" dt="2022-10-15T15:05:50.086" v="9326" actId="20577"/>
          <ac:spMkLst>
            <pc:docMk/>
            <pc:sldMk cId="1294985929" sldId="311"/>
            <ac:spMk id="2" creationId="{B4024CCF-36D3-0DBD-96D2-91E48212BE21}"/>
          </ac:spMkLst>
        </pc:spChg>
        <pc:picChg chg="add mod">
          <ac:chgData name="Pace, Bill" userId="c38a0c2b-f91c-4258-8957-d60d0894d7a3" providerId="ADAL" clId="{FC5B98F8-F47F-4549-9AC9-A5D28BCA1D78}" dt="2022-10-15T15:04:49.104" v="9323"/>
          <ac:picMkLst>
            <pc:docMk/>
            <pc:sldMk cId="1294985929" sldId="311"/>
            <ac:picMk id="5" creationId="{19DE74C6-DB04-DE9A-E785-1CFE589C5027}"/>
          </ac:picMkLst>
        </pc:picChg>
      </pc:sldChg>
      <pc:sldChg chg="addSp delSp modSp add mod ord">
        <pc:chgData name="Pace, Bill" userId="c38a0c2b-f91c-4258-8957-d60d0894d7a3" providerId="ADAL" clId="{FC5B98F8-F47F-4549-9AC9-A5D28BCA1D78}" dt="2022-10-17T17:13:07.048" v="15066" actId="20577"/>
        <pc:sldMkLst>
          <pc:docMk/>
          <pc:sldMk cId="1170630352" sldId="312"/>
        </pc:sldMkLst>
        <pc:spChg chg="mod">
          <ac:chgData name="Pace, Bill" userId="c38a0c2b-f91c-4258-8957-d60d0894d7a3" providerId="ADAL" clId="{FC5B98F8-F47F-4549-9AC9-A5D28BCA1D78}" dt="2022-10-17T17:13:07.048" v="15066" actId="20577"/>
          <ac:spMkLst>
            <pc:docMk/>
            <pc:sldMk cId="1170630352" sldId="312"/>
            <ac:spMk id="2" creationId="{B4024CCF-36D3-0DBD-96D2-91E48212BE21}"/>
          </ac:spMkLst>
        </pc:spChg>
        <pc:spChg chg="mod">
          <ac:chgData name="Pace, Bill" userId="c38a0c2b-f91c-4258-8957-d60d0894d7a3" providerId="ADAL" clId="{FC5B98F8-F47F-4549-9AC9-A5D28BCA1D78}" dt="2022-10-17T12:37:18.877" v="9473" actId="20577"/>
          <ac:spMkLst>
            <pc:docMk/>
            <pc:sldMk cId="1170630352" sldId="312"/>
            <ac:spMk id="3" creationId="{BBAC1CD5-D74D-57B2-000C-0C1F1EF68748}"/>
          </ac:spMkLst>
        </pc:spChg>
        <pc:picChg chg="del">
          <ac:chgData name="Pace, Bill" userId="c38a0c2b-f91c-4258-8957-d60d0894d7a3" providerId="ADAL" clId="{FC5B98F8-F47F-4549-9AC9-A5D28BCA1D78}" dt="2022-10-17T12:37:22.929" v="9474" actId="21"/>
          <ac:picMkLst>
            <pc:docMk/>
            <pc:sldMk cId="1170630352" sldId="312"/>
            <ac:picMk id="4" creationId="{0761FADB-4B83-37D0-E317-735E84E8301C}"/>
          </ac:picMkLst>
        </pc:picChg>
        <pc:picChg chg="add mod">
          <ac:chgData name="Pace, Bill" userId="c38a0c2b-f91c-4258-8957-d60d0894d7a3" providerId="ADAL" clId="{FC5B98F8-F47F-4549-9AC9-A5D28BCA1D78}" dt="2022-10-17T17:11:02.974" v="15050" actId="1076"/>
          <ac:picMkLst>
            <pc:docMk/>
            <pc:sldMk cId="1170630352" sldId="312"/>
            <ac:picMk id="6" creationId="{A1FBAE58-580B-9312-79C0-0B55FF2C6F60}"/>
          </ac:picMkLst>
        </pc:picChg>
      </pc:sldChg>
      <pc:sldChg chg="modSp add mod ord">
        <pc:chgData name="Pace, Bill" userId="c38a0c2b-f91c-4258-8957-d60d0894d7a3" providerId="ADAL" clId="{FC5B98F8-F47F-4549-9AC9-A5D28BCA1D78}" dt="2022-10-17T20:11:28.879" v="18198" actId="20577"/>
        <pc:sldMkLst>
          <pc:docMk/>
          <pc:sldMk cId="3612566496" sldId="313"/>
        </pc:sldMkLst>
        <pc:spChg chg="mod">
          <ac:chgData name="Pace, Bill" userId="c38a0c2b-f91c-4258-8957-d60d0894d7a3" providerId="ADAL" clId="{FC5B98F8-F47F-4549-9AC9-A5D28BCA1D78}" dt="2022-10-17T20:11:28.879" v="18198" actId="20577"/>
          <ac:spMkLst>
            <pc:docMk/>
            <pc:sldMk cId="3612566496" sldId="313"/>
            <ac:spMk id="2" creationId="{B4024CCF-36D3-0DBD-96D2-91E48212BE21}"/>
          </ac:spMkLst>
        </pc:spChg>
        <pc:spChg chg="mod">
          <ac:chgData name="Pace, Bill" userId="c38a0c2b-f91c-4258-8957-d60d0894d7a3" providerId="ADAL" clId="{FC5B98F8-F47F-4549-9AC9-A5D28BCA1D78}" dt="2022-10-17T12:41:55.381" v="9786" actId="20577"/>
          <ac:spMkLst>
            <pc:docMk/>
            <pc:sldMk cId="3612566496" sldId="313"/>
            <ac:spMk id="3" creationId="{BBAC1CD5-D74D-57B2-000C-0C1F1EF68748}"/>
          </ac:spMkLst>
        </pc:spChg>
      </pc:sldChg>
      <pc:sldChg chg="modSp add del mod ord">
        <pc:chgData name="Pace, Bill" userId="c38a0c2b-f91c-4258-8957-d60d0894d7a3" providerId="ADAL" clId="{FC5B98F8-F47F-4549-9AC9-A5D28BCA1D78}" dt="2022-10-17T14:58:08.022" v="12481" actId="2696"/>
        <pc:sldMkLst>
          <pc:docMk/>
          <pc:sldMk cId="3578117908" sldId="314"/>
        </pc:sldMkLst>
        <pc:spChg chg="mod">
          <ac:chgData name="Pace, Bill" userId="c38a0c2b-f91c-4258-8957-d60d0894d7a3" providerId="ADAL" clId="{FC5B98F8-F47F-4549-9AC9-A5D28BCA1D78}" dt="2022-10-17T12:44:14.173" v="10535" actId="20577"/>
          <ac:spMkLst>
            <pc:docMk/>
            <pc:sldMk cId="3578117908" sldId="314"/>
            <ac:spMk id="2" creationId="{B4024CCF-36D3-0DBD-96D2-91E48212BE21}"/>
          </ac:spMkLst>
        </pc:spChg>
        <pc:spChg chg="mod">
          <ac:chgData name="Pace, Bill" userId="c38a0c2b-f91c-4258-8957-d60d0894d7a3" providerId="ADAL" clId="{FC5B98F8-F47F-4549-9AC9-A5D28BCA1D78}" dt="2022-10-17T12:43:57.053" v="10241" actId="20577"/>
          <ac:spMkLst>
            <pc:docMk/>
            <pc:sldMk cId="3578117908" sldId="314"/>
            <ac:spMk id="3" creationId="{BBAC1CD5-D74D-57B2-000C-0C1F1EF68748}"/>
          </ac:spMkLst>
        </pc:spChg>
      </pc:sldChg>
      <pc:sldChg chg="modSp add del mod ord">
        <pc:chgData name="Pace, Bill" userId="c38a0c2b-f91c-4258-8957-d60d0894d7a3" providerId="ADAL" clId="{FC5B98F8-F47F-4549-9AC9-A5D28BCA1D78}" dt="2022-10-17T12:56:16.087" v="10720" actId="2696"/>
        <pc:sldMkLst>
          <pc:docMk/>
          <pc:sldMk cId="810710234" sldId="315"/>
        </pc:sldMkLst>
        <pc:spChg chg="mod">
          <ac:chgData name="Pace, Bill" userId="c38a0c2b-f91c-4258-8957-d60d0894d7a3" providerId="ADAL" clId="{FC5B98F8-F47F-4549-9AC9-A5D28BCA1D78}" dt="2022-10-17T12:45:30.188" v="10569" actId="20577"/>
          <ac:spMkLst>
            <pc:docMk/>
            <pc:sldMk cId="810710234" sldId="315"/>
            <ac:spMk id="2" creationId="{B4024CCF-36D3-0DBD-96D2-91E48212BE21}"/>
          </ac:spMkLst>
        </pc:spChg>
      </pc:sldChg>
      <pc:sldChg chg="addSp delSp modSp add mod">
        <pc:chgData name="Pace, Bill" userId="c38a0c2b-f91c-4258-8957-d60d0894d7a3" providerId="ADAL" clId="{FC5B98F8-F47F-4549-9AC9-A5D28BCA1D78}" dt="2022-10-18T15:26:36.576" v="18602" actId="14100"/>
        <pc:sldMkLst>
          <pc:docMk/>
          <pc:sldMk cId="126304445" sldId="316"/>
        </pc:sldMkLst>
        <pc:spChg chg="add del mod">
          <ac:chgData name="Pace, Bill" userId="c38a0c2b-f91c-4258-8957-d60d0894d7a3" providerId="ADAL" clId="{FC5B98F8-F47F-4549-9AC9-A5D28BCA1D78}" dt="2022-10-17T15:37:18.757" v="14591" actId="21"/>
          <ac:spMkLst>
            <pc:docMk/>
            <pc:sldMk cId="126304445" sldId="316"/>
            <ac:spMk id="2" creationId="{B4024CCF-36D3-0DBD-96D2-91E48212BE21}"/>
          </ac:spMkLst>
        </pc:spChg>
        <pc:spChg chg="del mod">
          <ac:chgData name="Pace, Bill" userId="c38a0c2b-f91c-4258-8957-d60d0894d7a3" providerId="ADAL" clId="{FC5B98F8-F47F-4549-9AC9-A5D28BCA1D78}" dt="2022-10-18T15:26:29.460" v="18598" actId="21"/>
          <ac:spMkLst>
            <pc:docMk/>
            <pc:sldMk cId="126304445" sldId="316"/>
            <ac:spMk id="3" creationId="{BBAC1CD5-D74D-57B2-000C-0C1F1EF68748}"/>
          </ac:spMkLst>
        </pc:spChg>
        <pc:spChg chg="add del mod">
          <ac:chgData name="Pace, Bill" userId="c38a0c2b-f91c-4258-8957-d60d0894d7a3" providerId="ADAL" clId="{FC5B98F8-F47F-4549-9AC9-A5D28BCA1D78}" dt="2022-10-17T15:37:18.757" v="14591" actId="21"/>
          <ac:spMkLst>
            <pc:docMk/>
            <pc:sldMk cId="126304445" sldId="316"/>
            <ac:spMk id="6" creationId="{0518F18F-42EA-219F-25D8-A9216D2F441C}"/>
          </ac:spMkLst>
        </pc:spChg>
        <pc:spChg chg="add mod ord">
          <ac:chgData name="Pace, Bill" userId="c38a0c2b-f91c-4258-8957-d60d0894d7a3" providerId="ADAL" clId="{FC5B98F8-F47F-4549-9AC9-A5D28BCA1D78}" dt="2022-10-17T15:37:56.160" v="14597" actId="167"/>
          <ac:spMkLst>
            <pc:docMk/>
            <pc:sldMk cId="126304445" sldId="316"/>
            <ac:spMk id="7" creationId="{B0AA67EA-1302-ED94-CE20-EB4D5DD1E81E}"/>
          </ac:spMkLst>
        </pc:spChg>
        <pc:picChg chg="add del mod">
          <ac:chgData name="Pace, Bill" userId="c38a0c2b-f91c-4258-8957-d60d0894d7a3" providerId="ADAL" clId="{FC5B98F8-F47F-4549-9AC9-A5D28BCA1D78}" dt="2022-10-17T15:41:03.250" v="14602" actId="478"/>
          <ac:picMkLst>
            <pc:docMk/>
            <pc:sldMk cId="126304445" sldId="316"/>
            <ac:picMk id="4" creationId="{048E8AB6-3352-C46D-DA81-84F951A8F1EF}"/>
          </ac:picMkLst>
        </pc:picChg>
        <pc:picChg chg="add mod">
          <ac:chgData name="Pace, Bill" userId="c38a0c2b-f91c-4258-8957-d60d0894d7a3" providerId="ADAL" clId="{FC5B98F8-F47F-4549-9AC9-A5D28BCA1D78}" dt="2022-10-18T15:26:36.576" v="18602" actId="14100"/>
          <ac:picMkLst>
            <pc:docMk/>
            <pc:sldMk cId="126304445" sldId="316"/>
            <ac:picMk id="8" creationId="{CAA6A797-4E39-194A-A7E1-1ED9580A59AC}"/>
          </ac:picMkLst>
        </pc:picChg>
      </pc:sldChg>
      <pc:sldChg chg="addSp delSp modSp add mod ord">
        <pc:chgData name="Pace, Bill" userId="c38a0c2b-f91c-4258-8957-d60d0894d7a3" providerId="ADAL" clId="{FC5B98F8-F47F-4549-9AC9-A5D28BCA1D78}" dt="2022-10-17T19:04:22.180" v="17084" actId="6549"/>
        <pc:sldMkLst>
          <pc:docMk/>
          <pc:sldMk cId="1414176326" sldId="317"/>
        </pc:sldMkLst>
        <pc:spChg chg="mod">
          <ac:chgData name="Pace, Bill" userId="c38a0c2b-f91c-4258-8957-d60d0894d7a3" providerId="ADAL" clId="{FC5B98F8-F47F-4549-9AC9-A5D28BCA1D78}" dt="2022-10-17T19:04:22.180" v="17084" actId="6549"/>
          <ac:spMkLst>
            <pc:docMk/>
            <pc:sldMk cId="1414176326" sldId="317"/>
            <ac:spMk id="2" creationId="{B4024CCF-36D3-0DBD-96D2-91E48212BE21}"/>
          </ac:spMkLst>
        </pc:spChg>
        <pc:spChg chg="mod">
          <ac:chgData name="Pace, Bill" userId="c38a0c2b-f91c-4258-8957-d60d0894d7a3" providerId="ADAL" clId="{FC5B98F8-F47F-4549-9AC9-A5D28BCA1D78}" dt="2022-10-17T13:27:18.364" v="10901" actId="6549"/>
          <ac:spMkLst>
            <pc:docMk/>
            <pc:sldMk cId="1414176326" sldId="317"/>
            <ac:spMk id="3" creationId="{BBAC1CD5-D74D-57B2-000C-0C1F1EF68748}"/>
          </ac:spMkLst>
        </pc:spChg>
        <pc:spChg chg="mod ord">
          <ac:chgData name="Pace, Bill" userId="c38a0c2b-f91c-4258-8957-d60d0894d7a3" providerId="ADAL" clId="{FC5B98F8-F47F-4549-9AC9-A5D28BCA1D78}" dt="2022-10-17T17:37:48.119" v="16231" actId="207"/>
          <ac:spMkLst>
            <pc:docMk/>
            <pc:sldMk cId="1414176326" sldId="317"/>
            <ac:spMk id="5" creationId="{36673BBC-1869-3E25-6854-599314E1EB40}"/>
          </ac:spMkLst>
        </pc:spChg>
        <pc:picChg chg="add del mod">
          <ac:chgData name="Pace, Bill" userId="c38a0c2b-f91c-4258-8957-d60d0894d7a3" providerId="ADAL" clId="{FC5B98F8-F47F-4549-9AC9-A5D28BCA1D78}" dt="2022-10-17T17:09:00.355" v="15008" actId="21"/>
          <ac:picMkLst>
            <pc:docMk/>
            <pc:sldMk cId="1414176326" sldId="317"/>
            <ac:picMk id="4" creationId="{F97B015B-A5DB-33CC-7B31-087B0743948F}"/>
          </ac:picMkLst>
        </pc:picChg>
        <pc:picChg chg="add mod">
          <ac:chgData name="Pace, Bill" userId="c38a0c2b-f91c-4258-8957-d60d0894d7a3" providerId="ADAL" clId="{FC5B98F8-F47F-4549-9AC9-A5D28BCA1D78}" dt="2022-10-17T17:37:03.867" v="16183" actId="1076"/>
          <ac:picMkLst>
            <pc:docMk/>
            <pc:sldMk cId="1414176326" sldId="317"/>
            <ac:picMk id="7" creationId="{0F06CC31-2D87-CB6A-6FF3-05755CF81EDB}"/>
          </ac:picMkLst>
        </pc:picChg>
      </pc:sldChg>
      <pc:sldChg chg="modSp add mod">
        <pc:chgData name="Pace, Bill" userId="c38a0c2b-f91c-4258-8957-d60d0894d7a3" providerId="ADAL" clId="{FC5B98F8-F47F-4549-9AC9-A5D28BCA1D78}" dt="2022-10-18T15:30:23.362" v="18658" actId="6549"/>
        <pc:sldMkLst>
          <pc:docMk/>
          <pc:sldMk cId="4251499845" sldId="318"/>
        </pc:sldMkLst>
        <pc:spChg chg="mod">
          <ac:chgData name="Pace, Bill" userId="c38a0c2b-f91c-4258-8957-d60d0894d7a3" providerId="ADAL" clId="{FC5B98F8-F47F-4549-9AC9-A5D28BCA1D78}" dt="2022-10-18T15:30:23.362" v="18658" actId="6549"/>
          <ac:spMkLst>
            <pc:docMk/>
            <pc:sldMk cId="4251499845" sldId="318"/>
            <ac:spMk id="2" creationId="{B4024CCF-36D3-0DBD-96D2-91E48212BE21}"/>
          </ac:spMkLst>
        </pc:spChg>
        <pc:spChg chg="mod">
          <ac:chgData name="Pace, Bill" userId="c38a0c2b-f91c-4258-8957-d60d0894d7a3" providerId="ADAL" clId="{FC5B98F8-F47F-4549-9AC9-A5D28BCA1D78}" dt="2022-10-17T19:28:30.032" v="17433" actId="20577"/>
          <ac:spMkLst>
            <pc:docMk/>
            <pc:sldMk cId="4251499845" sldId="318"/>
            <ac:spMk id="3" creationId="{BBAC1CD5-D74D-57B2-000C-0C1F1EF68748}"/>
          </ac:spMkLst>
        </pc:spChg>
      </pc:sldChg>
      <pc:sldChg chg="new del">
        <pc:chgData name="Pace, Bill" userId="c38a0c2b-f91c-4258-8957-d60d0894d7a3" providerId="ADAL" clId="{FC5B98F8-F47F-4549-9AC9-A5D28BCA1D78}" dt="2022-10-17T12:54:56.017" v="10666" actId="680"/>
        <pc:sldMkLst>
          <pc:docMk/>
          <pc:sldMk cId="2179745254" sldId="319"/>
        </pc:sldMkLst>
      </pc:sldChg>
      <pc:sldChg chg="addSp delSp modSp add mod ord">
        <pc:chgData name="Pace, Bill" userId="c38a0c2b-f91c-4258-8957-d60d0894d7a3" providerId="ADAL" clId="{FC5B98F8-F47F-4549-9AC9-A5D28BCA1D78}" dt="2022-10-18T15:29:49.103" v="18649" actId="5793"/>
        <pc:sldMkLst>
          <pc:docMk/>
          <pc:sldMk cId="2995553206" sldId="319"/>
        </pc:sldMkLst>
        <pc:spChg chg="mod">
          <ac:chgData name="Pace, Bill" userId="c38a0c2b-f91c-4258-8957-d60d0894d7a3" providerId="ADAL" clId="{FC5B98F8-F47F-4549-9AC9-A5D28BCA1D78}" dt="2022-10-18T15:29:49.103" v="18649" actId="5793"/>
          <ac:spMkLst>
            <pc:docMk/>
            <pc:sldMk cId="2995553206" sldId="319"/>
            <ac:spMk id="2" creationId="{B4024CCF-36D3-0DBD-96D2-91E48212BE21}"/>
          </ac:spMkLst>
        </pc:spChg>
        <pc:spChg chg="mod">
          <ac:chgData name="Pace, Bill" userId="c38a0c2b-f91c-4258-8957-d60d0894d7a3" providerId="ADAL" clId="{FC5B98F8-F47F-4549-9AC9-A5D28BCA1D78}" dt="2022-10-17T17:39:20.760" v="16286" actId="20577"/>
          <ac:spMkLst>
            <pc:docMk/>
            <pc:sldMk cId="2995553206" sldId="319"/>
            <ac:spMk id="3" creationId="{BBAC1CD5-D74D-57B2-000C-0C1F1EF68748}"/>
          </ac:spMkLst>
        </pc:spChg>
        <pc:spChg chg="add del mod ord">
          <ac:chgData name="Pace, Bill" userId="c38a0c2b-f91c-4258-8957-d60d0894d7a3" providerId="ADAL" clId="{FC5B98F8-F47F-4549-9AC9-A5D28BCA1D78}" dt="2022-10-17T19:31:19.809" v="17554" actId="478"/>
          <ac:spMkLst>
            <pc:docMk/>
            <pc:sldMk cId="2995553206" sldId="319"/>
            <ac:spMk id="6" creationId="{A3D093FF-54BC-4285-46F3-B8BC333A3333}"/>
          </ac:spMkLst>
        </pc:spChg>
        <pc:picChg chg="add del mod">
          <ac:chgData name="Pace, Bill" userId="c38a0c2b-f91c-4258-8957-d60d0894d7a3" providerId="ADAL" clId="{FC5B98F8-F47F-4549-9AC9-A5D28BCA1D78}" dt="2022-10-17T17:10:49.323" v="15045" actId="21"/>
          <ac:picMkLst>
            <pc:docMk/>
            <pc:sldMk cId="2995553206" sldId="319"/>
            <ac:picMk id="4" creationId="{9846186C-9163-72AF-ED53-3A415E0CADB3}"/>
          </ac:picMkLst>
        </pc:picChg>
        <pc:picChg chg="add del mod">
          <ac:chgData name="Pace, Bill" userId="c38a0c2b-f91c-4258-8957-d60d0894d7a3" providerId="ADAL" clId="{FC5B98F8-F47F-4549-9AC9-A5D28BCA1D78}" dt="2022-10-17T19:31:40.939" v="17560" actId="21"/>
          <ac:picMkLst>
            <pc:docMk/>
            <pc:sldMk cId="2995553206" sldId="319"/>
            <ac:picMk id="7" creationId="{C9741618-FC05-9174-8E3C-E8736873D960}"/>
          </ac:picMkLst>
        </pc:picChg>
        <pc:picChg chg="add del mod">
          <ac:chgData name="Pace, Bill" userId="c38a0c2b-f91c-4258-8957-d60d0894d7a3" providerId="ADAL" clId="{FC5B98F8-F47F-4549-9AC9-A5D28BCA1D78}" dt="2022-10-17T17:40:22.234" v="16300" actId="21"/>
          <ac:picMkLst>
            <pc:docMk/>
            <pc:sldMk cId="2995553206" sldId="319"/>
            <ac:picMk id="1026" creationId="{068F0493-6026-BB49-60EA-CD1FCFE5DB7B}"/>
          </ac:picMkLst>
        </pc:picChg>
      </pc:sldChg>
      <pc:sldChg chg="modSp add mod">
        <pc:chgData name="Pace, Bill" userId="c38a0c2b-f91c-4258-8957-d60d0894d7a3" providerId="ADAL" clId="{FC5B98F8-F47F-4549-9AC9-A5D28BCA1D78}" dt="2022-10-17T17:16:07.223" v="15199" actId="20577"/>
        <pc:sldMkLst>
          <pc:docMk/>
          <pc:sldMk cId="1407661481" sldId="320"/>
        </pc:sldMkLst>
        <pc:spChg chg="mod">
          <ac:chgData name="Pace, Bill" userId="c38a0c2b-f91c-4258-8957-d60d0894d7a3" providerId="ADAL" clId="{FC5B98F8-F47F-4549-9AC9-A5D28BCA1D78}" dt="2022-10-17T17:16:07.223" v="15199" actId="20577"/>
          <ac:spMkLst>
            <pc:docMk/>
            <pc:sldMk cId="1407661481" sldId="320"/>
            <ac:spMk id="2" creationId="{B4024CCF-36D3-0DBD-96D2-91E48212BE21}"/>
          </ac:spMkLst>
        </pc:spChg>
      </pc:sldChg>
      <pc:sldChg chg="addSp modSp add mod">
        <pc:chgData name="Pace, Bill" userId="c38a0c2b-f91c-4258-8957-d60d0894d7a3" providerId="ADAL" clId="{FC5B98F8-F47F-4549-9AC9-A5D28BCA1D78}" dt="2022-10-18T15:30:49.887" v="18679" actId="255"/>
        <pc:sldMkLst>
          <pc:docMk/>
          <pc:sldMk cId="2672469648" sldId="321"/>
        </pc:sldMkLst>
        <pc:spChg chg="mod">
          <ac:chgData name="Pace, Bill" userId="c38a0c2b-f91c-4258-8957-d60d0894d7a3" providerId="ADAL" clId="{FC5B98F8-F47F-4549-9AC9-A5D28BCA1D78}" dt="2022-10-18T15:30:49.887" v="18679" actId="255"/>
          <ac:spMkLst>
            <pc:docMk/>
            <pc:sldMk cId="2672469648" sldId="321"/>
            <ac:spMk id="2" creationId="{B4024CCF-36D3-0DBD-96D2-91E48212BE21}"/>
          </ac:spMkLst>
        </pc:spChg>
        <pc:spChg chg="mod">
          <ac:chgData name="Pace, Bill" userId="c38a0c2b-f91c-4258-8957-d60d0894d7a3" providerId="ADAL" clId="{FC5B98F8-F47F-4549-9AC9-A5D28BCA1D78}" dt="2022-10-17T12:57:35.137" v="10828" actId="20577"/>
          <ac:spMkLst>
            <pc:docMk/>
            <pc:sldMk cId="2672469648" sldId="321"/>
            <ac:spMk id="3" creationId="{BBAC1CD5-D74D-57B2-000C-0C1F1EF68748}"/>
          </ac:spMkLst>
        </pc:spChg>
        <pc:picChg chg="add mod">
          <ac:chgData name="Pace, Bill" userId="c38a0c2b-f91c-4258-8957-d60d0894d7a3" providerId="ADAL" clId="{FC5B98F8-F47F-4549-9AC9-A5D28BCA1D78}" dt="2022-10-17T19:41:05.349" v="17963" actId="1076"/>
          <ac:picMkLst>
            <pc:docMk/>
            <pc:sldMk cId="2672469648" sldId="321"/>
            <ac:picMk id="6" creationId="{A053E2B5-DDE4-BA7B-AB36-72EF2CD7BCDA}"/>
          </ac:picMkLst>
        </pc:picChg>
      </pc:sldChg>
      <pc:sldChg chg="addSp delSp modSp add del mod">
        <pc:chgData name="Pace, Bill" userId="c38a0c2b-f91c-4258-8957-d60d0894d7a3" providerId="ADAL" clId="{FC5B98F8-F47F-4549-9AC9-A5D28BCA1D78}" dt="2022-10-17T19:42:14.890" v="17966" actId="2696"/>
        <pc:sldMkLst>
          <pc:docMk/>
          <pc:sldMk cId="3832452314" sldId="322"/>
        </pc:sldMkLst>
        <pc:spChg chg="add mod">
          <ac:chgData name="Pace, Bill" userId="c38a0c2b-f91c-4258-8957-d60d0894d7a3" providerId="ADAL" clId="{FC5B98F8-F47F-4549-9AC9-A5D28BCA1D78}" dt="2022-10-17T13:36:57.236" v="11175" actId="5793"/>
          <ac:spMkLst>
            <pc:docMk/>
            <pc:sldMk cId="3832452314" sldId="322"/>
            <ac:spMk id="4" creationId="{E4F64F80-9D7D-D910-720C-9E4C7F546DED}"/>
          </ac:spMkLst>
        </pc:spChg>
        <pc:picChg chg="del">
          <ac:chgData name="Pace, Bill" userId="c38a0c2b-f91c-4258-8957-d60d0894d7a3" providerId="ADAL" clId="{FC5B98F8-F47F-4549-9AC9-A5D28BCA1D78}" dt="2022-10-17T13:36:37.789" v="11114" actId="478"/>
          <ac:picMkLst>
            <pc:docMk/>
            <pc:sldMk cId="3832452314" sldId="322"/>
            <ac:picMk id="5" creationId="{1B26B705-A97D-0795-479D-5CCB8BA1EF69}"/>
          </ac:picMkLst>
        </pc:picChg>
      </pc:sldChg>
      <pc:sldChg chg="add del ord">
        <pc:chgData name="Pace, Bill" userId="c38a0c2b-f91c-4258-8957-d60d0894d7a3" providerId="ADAL" clId="{FC5B98F8-F47F-4549-9AC9-A5D28BCA1D78}" dt="2022-10-17T19:46:04.440" v="17967" actId="2696"/>
        <pc:sldMkLst>
          <pc:docMk/>
          <pc:sldMk cId="630644011" sldId="323"/>
        </pc:sldMkLst>
      </pc:sldChg>
      <pc:sldChg chg="modSp add mod">
        <pc:chgData name="Pace, Bill" userId="c38a0c2b-f91c-4258-8957-d60d0894d7a3" providerId="ADAL" clId="{FC5B98F8-F47F-4549-9AC9-A5D28BCA1D78}" dt="2022-10-17T17:15:01.766" v="15128" actId="6549"/>
        <pc:sldMkLst>
          <pc:docMk/>
          <pc:sldMk cId="3954770820" sldId="324"/>
        </pc:sldMkLst>
        <pc:spChg chg="mod">
          <ac:chgData name="Pace, Bill" userId="c38a0c2b-f91c-4258-8957-d60d0894d7a3" providerId="ADAL" clId="{FC5B98F8-F47F-4549-9AC9-A5D28BCA1D78}" dt="2022-10-17T17:15:01.766" v="15128" actId="6549"/>
          <ac:spMkLst>
            <pc:docMk/>
            <pc:sldMk cId="3954770820" sldId="324"/>
            <ac:spMk id="2" creationId="{B4024CCF-36D3-0DBD-96D2-91E48212BE21}"/>
          </ac:spMkLst>
        </pc:spChg>
      </pc:sldChg>
      <pc:sldChg chg="addSp delSp modSp add mod">
        <pc:chgData name="Pace, Bill" userId="c38a0c2b-f91c-4258-8957-d60d0894d7a3" providerId="ADAL" clId="{FC5B98F8-F47F-4549-9AC9-A5D28BCA1D78}" dt="2022-10-20T18:33:12.746" v="18808" actId="14100"/>
        <pc:sldMkLst>
          <pc:docMk/>
          <pc:sldMk cId="1507438223" sldId="325"/>
        </pc:sldMkLst>
        <pc:spChg chg="mod">
          <ac:chgData name="Pace, Bill" userId="c38a0c2b-f91c-4258-8957-d60d0894d7a3" providerId="ADAL" clId="{FC5B98F8-F47F-4549-9AC9-A5D28BCA1D78}" dt="2022-10-17T17:54:52.669" v="16872" actId="20577"/>
          <ac:spMkLst>
            <pc:docMk/>
            <pc:sldMk cId="1507438223" sldId="325"/>
            <ac:spMk id="2" creationId="{B4024CCF-36D3-0DBD-96D2-91E48212BE21}"/>
          </ac:spMkLst>
        </pc:spChg>
        <pc:spChg chg="mod">
          <ac:chgData name="Pace, Bill" userId="c38a0c2b-f91c-4258-8957-d60d0894d7a3" providerId="ADAL" clId="{FC5B98F8-F47F-4549-9AC9-A5D28BCA1D78}" dt="2022-10-17T17:57:20.651" v="16959" actId="207"/>
          <ac:spMkLst>
            <pc:docMk/>
            <pc:sldMk cId="1507438223" sldId="325"/>
            <ac:spMk id="5" creationId="{36673BBC-1869-3E25-6854-599314E1EB40}"/>
          </ac:spMkLst>
        </pc:spChg>
        <pc:picChg chg="add del mod">
          <ac:chgData name="Pace, Bill" userId="c38a0c2b-f91c-4258-8957-d60d0894d7a3" providerId="ADAL" clId="{FC5B98F8-F47F-4549-9AC9-A5D28BCA1D78}" dt="2022-10-20T16:03:51.923" v="18759" actId="21"/>
          <ac:picMkLst>
            <pc:docMk/>
            <pc:sldMk cId="1507438223" sldId="325"/>
            <ac:picMk id="6" creationId="{105C27F8-B583-8ED7-D3F1-379B3C2AE7F8}"/>
          </ac:picMkLst>
        </pc:picChg>
        <pc:picChg chg="add mod">
          <ac:chgData name="Pace, Bill" userId="c38a0c2b-f91c-4258-8957-d60d0894d7a3" providerId="ADAL" clId="{FC5B98F8-F47F-4549-9AC9-A5D28BCA1D78}" dt="2022-10-20T18:33:12.746" v="18808" actId="14100"/>
          <ac:picMkLst>
            <pc:docMk/>
            <pc:sldMk cId="1507438223" sldId="325"/>
            <ac:picMk id="7" creationId="{E2710063-7D48-CBA0-727E-FF462E5C23C3}"/>
          </ac:picMkLst>
        </pc:picChg>
      </pc:sldChg>
      <pc:sldChg chg="modSp add mod">
        <pc:chgData name="Pace, Bill" userId="c38a0c2b-f91c-4258-8957-d60d0894d7a3" providerId="ADAL" clId="{FC5B98F8-F47F-4549-9AC9-A5D28BCA1D78}" dt="2022-10-17T19:31:14.412" v="17553" actId="1076"/>
        <pc:sldMkLst>
          <pc:docMk/>
          <pc:sldMk cId="1285992935" sldId="326"/>
        </pc:sldMkLst>
        <pc:spChg chg="mod ord">
          <ac:chgData name="Pace, Bill" userId="c38a0c2b-f91c-4258-8957-d60d0894d7a3" providerId="ADAL" clId="{FC5B98F8-F47F-4549-9AC9-A5D28BCA1D78}" dt="2022-10-17T19:31:14.412" v="17553" actId="1076"/>
          <ac:spMkLst>
            <pc:docMk/>
            <pc:sldMk cId="1285992935" sldId="326"/>
            <ac:spMk id="5" creationId="{36673BBC-1869-3E25-6854-599314E1EB40}"/>
          </ac:spMkLst>
        </pc:spChg>
      </pc:sldChg>
      <pc:sldChg chg="addSp delSp modSp add mod">
        <pc:chgData name="Pace, Bill" userId="c38a0c2b-f91c-4258-8957-d60d0894d7a3" providerId="ADAL" clId="{FC5B98F8-F47F-4549-9AC9-A5D28BCA1D78}" dt="2022-10-18T15:19:42.028" v="18547" actId="14100"/>
        <pc:sldMkLst>
          <pc:docMk/>
          <pc:sldMk cId="2686889198" sldId="327"/>
        </pc:sldMkLst>
        <pc:spChg chg="add mod ord">
          <ac:chgData name="Pace, Bill" userId="c38a0c2b-f91c-4258-8957-d60d0894d7a3" providerId="ADAL" clId="{FC5B98F8-F47F-4549-9AC9-A5D28BCA1D78}" dt="2022-10-18T15:19:35.086" v="18545" actId="167"/>
          <ac:spMkLst>
            <pc:docMk/>
            <pc:sldMk cId="2686889198" sldId="327"/>
            <ac:spMk id="2" creationId="{4544AA90-203E-DA32-9F5E-4D8E4D038608}"/>
          </ac:spMkLst>
        </pc:spChg>
        <pc:spChg chg="del mod">
          <ac:chgData name="Pace, Bill" userId="c38a0c2b-f91c-4258-8957-d60d0894d7a3" providerId="ADAL" clId="{FC5B98F8-F47F-4549-9AC9-A5D28BCA1D78}" dt="2022-10-17T19:56:46.102" v="17986" actId="478"/>
          <ac:spMkLst>
            <pc:docMk/>
            <pc:sldMk cId="2686889198" sldId="327"/>
            <ac:spMk id="2" creationId="{CDD76C2C-1929-0033-8843-8AE9FF3193DA}"/>
          </ac:spMkLst>
        </pc:spChg>
        <pc:spChg chg="del mod">
          <ac:chgData name="Pace, Bill" userId="c38a0c2b-f91c-4258-8957-d60d0894d7a3" providerId="ADAL" clId="{FC5B98F8-F47F-4549-9AC9-A5D28BCA1D78}" dt="2022-10-17T19:56:58.316" v="17989" actId="21"/>
          <ac:spMkLst>
            <pc:docMk/>
            <pc:sldMk cId="2686889198" sldId="327"/>
            <ac:spMk id="3" creationId="{E549A7D1-C42D-B663-F2C6-548B53863F5E}"/>
          </ac:spMkLst>
        </pc:spChg>
        <pc:spChg chg="add del mod">
          <ac:chgData name="Pace, Bill" userId="c38a0c2b-f91c-4258-8957-d60d0894d7a3" providerId="ADAL" clId="{FC5B98F8-F47F-4549-9AC9-A5D28BCA1D78}" dt="2022-10-17T19:56:48.007" v="17987" actId="22"/>
          <ac:spMkLst>
            <pc:docMk/>
            <pc:sldMk cId="2686889198" sldId="327"/>
            <ac:spMk id="5" creationId="{29DED509-1162-AAEF-3FE3-B0D5440C8069}"/>
          </ac:spMkLst>
        </pc:spChg>
        <pc:picChg chg="add mod ord">
          <ac:chgData name="Pace, Bill" userId="c38a0c2b-f91c-4258-8957-d60d0894d7a3" providerId="ADAL" clId="{FC5B98F8-F47F-4549-9AC9-A5D28BCA1D78}" dt="2022-10-18T15:19:42.028" v="18547" actId="14100"/>
          <ac:picMkLst>
            <pc:docMk/>
            <pc:sldMk cId="2686889198" sldId="327"/>
            <ac:picMk id="7" creationId="{B6AEEA08-DE9E-FACB-ECAB-684FD151F690}"/>
          </ac:picMkLst>
        </pc:picChg>
      </pc:sldChg>
      <pc:sldChg chg="addSp delSp modSp add mod">
        <pc:chgData name="Pace, Bill" userId="c38a0c2b-f91c-4258-8957-d60d0894d7a3" providerId="ADAL" clId="{FC5B98F8-F47F-4549-9AC9-A5D28BCA1D78}" dt="2022-10-18T15:19:09.570" v="18542" actId="14100"/>
        <pc:sldMkLst>
          <pc:docMk/>
          <pc:sldMk cId="333511101" sldId="328"/>
        </pc:sldMkLst>
        <pc:spChg chg="add mod ord">
          <ac:chgData name="Pace, Bill" userId="c38a0c2b-f91c-4258-8957-d60d0894d7a3" providerId="ADAL" clId="{FC5B98F8-F47F-4549-9AC9-A5D28BCA1D78}" dt="2022-10-18T15:19:05.532" v="18541" actId="167"/>
          <ac:spMkLst>
            <pc:docMk/>
            <pc:sldMk cId="333511101" sldId="328"/>
            <ac:spMk id="2" creationId="{27C41459-FA96-7B94-2E04-8FCC38AC0C69}"/>
          </ac:spMkLst>
        </pc:spChg>
        <pc:spChg chg="del">
          <ac:chgData name="Pace, Bill" userId="c38a0c2b-f91c-4258-8957-d60d0894d7a3" providerId="ADAL" clId="{FC5B98F8-F47F-4549-9AC9-A5D28BCA1D78}" dt="2022-10-17T19:58:39.091" v="18001" actId="21"/>
          <ac:spMkLst>
            <pc:docMk/>
            <pc:sldMk cId="333511101" sldId="328"/>
            <ac:spMk id="3" creationId="{C6EC82B1-0C95-E386-B4CB-240705465323}"/>
          </ac:spMkLst>
        </pc:spChg>
        <pc:spChg chg="add del mod">
          <ac:chgData name="Pace, Bill" userId="c38a0c2b-f91c-4258-8957-d60d0894d7a3" providerId="ADAL" clId="{FC5B98F8-F47F-4549-9AC9-A5D28BCA1D78}" dt="2022-10-17T19:58:52.540" v="18004" actId="21"/>
          <ac:spMkLst>
            <pc:docMk/>
            <pc:sldMk cId="333511101" sldId="328"/>
            <ac:spMk id="7" creationId="{7F5F0866-60EF-A42B-5565-086CF1197D05}"/>
          </ac:spMkLst>
        </pc:spChg>
        <pc:graphicFrameChg chg="mod">
          <ac:chgData name="Pace, Bill" userId="c38a0c2b-f91c-4258-8957-d60d0894d7a3" providerId="ADAL" clId="{FC5B98F8-F47F-4549-9AC9-A5D28BCA1D78}" dt="2022-10-17T19:58:26.753" v="17998" actId="478"/>
          <ac:graphicFrameMkLst>
            <pc:docMk/>
            <pc:sldMk cId="333511101" sldId="328"/>
            <ac:graphicFrameMk id="5" creationId="{191C1918-BEF9-69E3-81CC-EF97B0EBF0C7}"/>
          </ac:graphicFrameMkLst>
        </pc:graphicFrameChg>
        <pc:picChg chg="add mod">
          <ac:chgData name="Pace, Bill" userId="c38a0c2b-f91c-4258-8957-d60d0894d7a3" providerId="ADAL" clId="{FC5B98F8-F47F-4549-9AC9-A5D28BCA1D78}" dt="2022-10-18T15:19:09.570" v="18542" actId="14100"/>
          <ac:picMkLst>
            <pc:docMk/>
            <pc:sldMk cId="333511101" sldId="328"/>
            <ac:picMk id="4" creationId="{C6D071B1-0BCC-0464-048B-0099562F35D4}"/>
          </ac:picMkLst>
        </pc:picChg>
      </pc:sldChg>
      <pc:sldChg chg="addSp delSp modSp add del mod">
        <pc:chgData name="Pace, Bill" userId="c38a0c2b-f91c-4258-8957-d60d0894d7a3" providerId="ADAL" clId="{FC5B98F8-F47F-4549-9AC9-A5D28BCA1D78}" dt="2022-10-17T20:17:36.423" v="18247" actId="2696"/>
        <pc:sldMkLst>
          <pc:docMk/>
          <pc:sldMk cId="47353151" sldId="329"/>
        </pc:sldMkLst>
        <pc:spChg chg="mod">
          <ac:chgData name="Pace, Bill" userId="c38a0c2b-f91c-4258-8957-d60d0894d7a3" providerId="ADAL" clId="{FC5B98F8-F47F-4549-9AC9-A5D28BCA1D78}" dt="2022-10-17T20:15:59.320" v="18231" actId="6549"/>
          <ac:spMkLst>
            <pc:docMk/>
            <pc:sldMk cId="47353151" sldId="329"/>
            <ac:spMk id="3" creationId="{DF0BE930-0B52-6246-E0A5-BBA985ED1B5A}"/>
          </ac:spMkLst>
        </pc:spChg>
        <pc:spChg chg="add mod">
          <ac:chgData name="Pace, Bill" userId="c38a0c2b-f91c-4258-8957-d60d0894d7a3" providerId="ADAL" clId="{FC5B98F8-F47F-4549-9AC9-A5D28BCA1D78}" dt="2022-10-17T20:16:02.276" v="18232" actId="21"/>
          <ac:spMkLst>
            <pc:docMk/>
            <pc:sldMk cId="47353151" sldId="329"/>
            <ac:spMk id="5" creationId="{EEBAE075-6DAC-779D-6A59-F1CA79DC1155}"/>
          </ac:spMkLst>
        </pc:spChg>
        <pc:spChg chg="add del mod">
          <ac:chgData name="Pace, Bill" userId="c38a0c2b-f91c-4258-8957-d60d0894d7a3" providerId="ADAL" clId="{FC5B98F8-F47F-4549-9AC9-A5D28BCA1D78}" dt="2022-10-17T20:17:24.292" v="18245"/>
          <ac:spMkLst>
            <pc:docMk/>
            <pc:sldMk cId="47353151" sldId="329"/>
            <ac:spMk id="6" creationId="{EA0FDDCD-4E92-2D6F-4645-9EA11FBA919A}"/>
          </ac:spMkLst>
        </pc:spChg>
        <pc:picChg chg="del">
          <ac:chgData name="Pace, Bill" userId="c38a0c2b-f91c-4258-8957-d60d0894d7a3" providerId="ADAL" clId="{FC5B98F8-F47F-4549-9AC9-A5D28BCA1D78}" dt="2022-10-17T20:16:02.276" v="18232" actId="21"/>
          <ac:picMkLst>
            <pc:docMk/>
            <pc:sldMk cId="47353151" sldId="329"/>
            <ac:picMk id="4" creationId="{FA7177E1-F73D-D36A-A4DC-FC3FAA806887}"/>
          </ac:picMkLst>
        </pc:picChg>
      </pc:sldChg>
      <pc:sldChg chg="addSp delSp modSp add mod">
        <pc:chgData name="Pace, Bill" userId="c38a0c2b-f91c-4258-8957-d60d0894d7a3" providerId="ADAL" clId="{FC5B98F8-F47F-4549-9AC9-A5D28BCA1D78}" dt="2022-10-18T15:26:05.129" v="18596" actId="1076"/>
        <pc:sldMkLst>
          <pc:docMk/>
          <pc:sldMk cId="3655628618" sldId="329"/>
        </pc:sldMkLst>
        <pc:spChg chg="mod">
          <ac:chgData name="Pace, Bill" userId="c38a0c2b-f91c-4258-8957-d60d0894d7a3" providerId="ADAL" clId="{FC5B98F8-F47F-4549-9AC9-A5D28BCA1D78}" dt="2022-10-18T15:18:15.927" v="18534" actId="5793"/>
          <ac:spMkLst>
            <pc:docMk/>
            <pc:sldMk cId="3655628618" sldId="329"/>
            <ac:spMk id="2" creationId="{B4024CCF-36D3-0DBD-96D2-91E48212BE21}"/>
          </ac:spMkLst>
        </pc:spChg>
        <pc:spChg chg="del mod">
          <ac:chgData name="Pace, Bill" userId="c38a0c2b-f91c-4258-8957-d60d0894d7a3" providerId="ADAL" clId="{FC5B98F8-F47F-4549-9AC9-A5D28BCA1D78}" dt="2022-10-18T15:25:26.917" v="18593" actId="21"/>
          <ac:spMkLst>
            <pc:docMk/>
            <pc:sldMk cId="3655628618" sldId="329"/>
            <ac:spMk id="3" creationId="{BBAC1CD5-D74D-57B2-000C-0C1F1EF68748}"/>
          </ac:spMkLst>
        </pc:spChg>
        <pc:spChg chg="add del mod">
          <ac:chgData name="Pace, Bill" userId="c38a0c2b-f91c-4258-8957-d60d0894d7a3" providerId="ADAL" clId="{FC5B98F8-F47F-4549-9AC9-A5D28BCA1D78}" dt="2022-10-18T15:18:37.576" v="18538"/>
          <ac:spMkLst>
            <pc:docMk/>
            <pc:sldMk cId="3655628618" sldId="329"/>
            <ac:spMk id="4" creationId="{2C258F0C-7A7E-D1C8-0F55-C0BE68022E48}"/>
          </ac:spMkLst>
        </pc:spChg>
        <pc:spChg chg="add mod ord">
          <ac:chgData name="Pace, Bill" userId="c38a0c2b-f91c-4258-8957-d60d0894d7a3" providerId="ADAL" clId="{FC5B98F8-F47F-4549-9AC9-A5D28BCA1D78}" dt="2022-10-18T15:25:21.712" v="18592" actId="167"/>
          <ac:spMkLst>
            <pc:docMk/>
            <pc:sldMk cId="3655628618" sldId="329"/>
            <ac:spMk id="6" creationId="{8D4700DF-3C72-B7AE-846D-63DA41B6FAFF}"/>
          </ac:spMkLst>
        </pc:spChg>
        <pc:picChg chg="del">
          <ac:chgData name="Pace, Bill" userId="c38a0c2b-f91c-4258-8957-d60d0894d7a3" providerId="ADAL" clId="{FC5B98F8-F47F-4549-9AC9-A5D28BCA1D78}" dt="2022-10-18T15:18:19.204" v="18535" actId="21"/>
          <ac:picMkLst>
            <pc:docMk/>
            <pc:sldMk cId="3655628618" sldId="329"/>
            <ac:picMk id="5" creationId="{1D7A8010-049A-0047-0A96-96DF4498A38E}"/>
          </ac:picMkLst>
        </pc:picChg>
        <pc:picChg chg="add mod">
          <ac:chgData name="Pace, Bill" userId="c38a0c2b-f91c-4258-8957-d60d0894d7a3" providerId="ADAL" clId="{FC5B98F8-F47F-4549-9AC9-A5D28BCA1D78}" dt="2022-10-18T15:26:05.129" v="18596" actId="1076"/>
          <ac:picMkLst>
            <pc:docMk/>
            <pc:sldMk cId="3655628618" sldId="329"/>
            <ac:picMk id="8" creationId="{A01B236A-37BD-ADE5-533E-BED1F98C4B23}"/>
          </ac:picMkLst>
        </pc:picChg>
      </pc:sldChg>
      <pc:sldChg chg="addSp delSp modSp add del mod ord">
        <pc:chgData name="Pace, Bill" userId="c38a0c2b-f91c-4258-8957-d60d0894d7a3" providerId="ADAL" clId="{FC5B98F8-F47F-4549-9AC9-A5D28BCA1D78}" dt="2022-10-17T21:06:11.343" v="18314" actId="2696"/>
        <pc:sldMkLst>
          <pc:docMk/>
          <pc:sldMk cId="638522047" sldId="330"/>
        </pc:sldMkLst>
        <pc:spChg chg="del mod">
          <ac:chgData name="Pace, Bill" userId="c38a0c2b-f91c-4258-8957-d60d0894d7a3" providerId="ADAL" clId="{FC5B98F8-F47F-4549-9AC9-A5D28BCA1D78}" dt="2022-10-17T20:18:43.057" v="18266" actId="21"/>
          <ac:spMkLst>
            <pc:docMk/>
            <pc:sldMk cId="638522047" sldId="330"/>
            <ac:spMk id="3" creationId="{063BBDC2-422D-CE00-DE35-91BCEF51461D}"/>
          </ac:spMkLst>
        </pc:spChg>
        <pc:spChg chg="add mod">
          <ac:chgData name="Pace, Bill" userId="c38a0c2b-f91c-4258-8957-d60d0894d7a3" providerId="ADAL" clId="{FC5B98F8-F47F-4549-9AC9-A5D28BCA1D78}" dt="2022-10-17T20:19:23.137" v="18278" actId="14100"/>
          <ac:spMkLst>
            <pc:docMk/>
            <pc:sldMk cId="638522047" sldId="330"/>
            <ac:spMk id="4" creationId="{13E1BB0B-4FA6-3175-FF75-E0531673B094}"/>
          </ac:spMkLst>
        </pc:spChg>
        <pc:spChg chg="add del mod">
          <ac:chgData name="Pace, Bill" userId="c38a0c2b-f91c-4258-8957-d60d0894d7a3" providerId="ADAL" clId="{FC5B98F8-F47F-4549-9AC9-A5D28BCA1D78}" dt="2022-10-17T20:18:43.062" v="18268"/>
          <ac:spMkLst>
            <pc:docMk/>
            <pc:sldMk cId="638522047" sldId="330"/>
            <ac:spMk id="6" creationId="{E295FEB5-F4F6-3618-3100-7C547EA84F6E}"/>
          </ac:spMkLst>
        </pc:spChg>
        <pc:spChg chg="add del mod">
          <ac:chgData name="Pace, Bill" userId="c38a0c2b-f91c-4258-8957-d60d0894d7a3" providerId="ADAL" clId="{FC5B98F8-F47F-4549-9AC9-A5D28BCA1D78}" dt="2022-10-17T20:18:43.063" v="18270"/>
          <ac:spMkLst>
            <pc:docMk/>
            <pc:sldMk cId="638522047" sldId="330"/>
            <ac:spMk id="7" creationId="{D4432B88-86C9-9007-D4A3-7CF3A159DE37}"/>
          </ac:spMkLst>
        </pc:spChg>
        <pc:picChg chg="del mod">
          <ac:chgData name="Pace, Bill" userId="c38a0c2b-f91c-4258-8957-d60d0894d7a3" providerId="ADAL" clId="{FC5B98F8-F47F-4549-9AC9-A5D28BCA1D78}" dt="2022-10-17T20:18:17.306" v="18253" actId="21"/>
          <ac:picMkLst>
            <pc:docMk/>
            <pc:sldMk cId="638522047" sldId="330"/>
            <ac:picMk id="5" creationId="{1B26B705-A97D-0795-479D-5CCB8BA1EF69}"/>
          </ac:picMkLst>
        </pc:picChg>
      </pc:sldChg>
      <pc:sldChg chg="addSp delSp modSp add mod">
        <pc:chgData name="Pace, Bill" userId="c38a0c2b-f91c-4258-8957-d60d0894d7a3" providerId="ADAL" clId="{FC5B98F8-F47F-4549-9AC9-A5D28BCA1D78}" dt="2022-10-20T18:31:27.564" v="18800" actId="208"/>
        <pc:sldMkLst>
          <pc:docMk/>
          <pc:sldMk cId="2901240979" sldId="330"/>
        </pc:sldMkLst>
        <pc:spChg chg="del mod">
          <ac:chgData name="Pace, Bill" userId="c38a0c2b-f91c-4258-8957-d60d0894d7a3" providerId="ADAL" clId="{FC5B98F8-F47F-4549-9AC9-A5D28BCA1D78}" dt="2022-10-18T15:36:16.375" v="18728" actId="21"/>
          <ac:spMkLst>
            <pc:docMk/>
            <pc:sldMk cId="2901240979" sldId="330"/>
            <ac:spMk id="3" creationId="{8A1A6B68-C2A9-30AD-F75F-978BED40A9CE}"/>
          </ac:spMkLst>
        </pc:spChg>
        <pc:spChg chg="add del mod">
          <ac:chgData name="Pace, Bill" userId="c38a0c2b-f91c-4258-8957-d60d0894d7a3" providerId="ADAL" clId="{FC5B98F8-F47F-4549-9AC9-A5D28BCA1D78}" dt="2022-10-20T18:30:29.473" v="18792" actId="21"/>
          <ac:spMkLst>
            <pc:docMk/>
            <pc:sldMk cId="2901240979" sldId="330"/>
            <ac:spMk id="4" creationId="{E9D0FB14-910B-9006-9D7E-88E6C4A8A6EC}"/>
          </ac:spMkLst>
        </pc:spChg>
        <pc:spChg chg="del">
          <ac:chgData name="Pace, Bill" userId="c38a0c2b-f91c-4258-8957-d60d0894d7a3" providerId="ADAL" clId="{FC5B98F8-F47F-4549-9AC9-A5D28BCA1D78}" dt="2022-10-20T18:30:33.660" v="18793" actId="21"/>
          <ac:spMkLst>
            <pc:docMk/>
            <pc:sldMk cId="2901240979" sldId="330"/>
            <ac:spMk id="6" creationId="{CD9F598D-0F24-75CC-5CA9-6AE6AA60608D}"/>
          </ac:spMkLst>
        </pc:spChg>
        <pc:spChg chg="add mod">
          <ac:chgData name="Pace, Bill" userId="c38a0c2b-f91c-4258-8957-d60d0894d7a3" providerId="ADAL" clId="{FC5B98F8-F47F-4549-9AC9-A5D28BCA1D78}" dt="2022-10-20T18:31:27.564" v="18800" actId="208"/>
          <ac:spMkLst>
            <pc:docMk/>
            <pc:sldMk cId="2901240979" sldId="330"/>
            <ac:spMk id="10" creationId="{93994FC0-B33C-1B27-9CFE-5CBF58717BCC}"/>
          </ac:spMkLst>
        </pc:spChg>
        <pc:picChg chg="del mod">
          <ac:chgData name="Pace, Bill" userId="c38a0c2b-f91c-4258-8957-d60d0894d7a3" providerId="ADAL" clId="{FC5B98F8-F47F-4549-9AC9-A5D28BCA1D78}" dt="2022-10-20T18:30:13.820" v="18790" actId="21"/>
          <ac:picMkLst>
            <pc:docMk/>
            <pc:sldMk cId="2901240979" sldId="330"/>
            <ac:picMk id="5" creationId="{DCF47B7C-459C-067C-C508-1D258FC55985}"/>
          </ac:picMkLst>
        </pc:picChg>
        <pc:picChg chg="add del mod">
          <ac:chgData name="Pace, Bill" userId="c38a0c2b-f91c-4258-8957-d60d0894d7a3" providerId="ADAL" clId="{FC5B98F8-F47F-4549-9AC9-A5D28BCA1D78}" dt="2022-10-20T18:30:17.319" v="18791" actId="21"/>
          <ac:picMkLst>
            <pc:docMk/>
            <pc:sldMk cId="2901240979" sldId="330"/>
            <ac:picMk id="7" creationId="{C6C10354-6CD5-5D4F-3580-846D735A41A7}"/>
          </ac:picMkLst>
        </pc:picChg>
        <pc:picChg chg="add mod">
          <ac:chgData name="Pace, Bill" userId="c38a0c2b-f91c-4258-8957-d60d0894d7a3" providerId="ADAL" clId="{FC5B98F8-F47F-4549-9AC9-A5D28BCA1D78}" dt="2022-10-20T18:31:06.729" v="18797" actId="1076"/>
          <ac:picMkLst>
            <pc:docMk/>
            <pc:sldMk cId="2901240979" sldId="330"/>
            <ac:picMk id="9" creationId="{2B88EBF9-8000-3F04-9683-07D4991171AB}"/>
          </ac:picMkLst>
        </pc:picChg>
      </pc:sldChg>
      <pc:sldChg chg="addSp delSp modSp add mod">
        <pc:chgData name="Pace, Bill" userId="c38a0c2b-f91c-4258-8957-d60d0894d7a3" providerId="ADAL" clId="{FC5B98F8-F47F-4549-9AC9-A5D28BCA1D78}" dt="2022-10-18T15:44:10.542" v="18751" actId="1076"/>
        <pc:sldMkLst>
          <pc:docMk/>
          <pc:sldMk cId="2420999053" sldId="331"/>
        </pc:sldMkLst>
        <pc:spChg chg="del">
          <ac:chgData name="Pace, Bill" userId="c38a0c2b-f91c-4258-8957-d60d0894d7a3" providerId="ADAL" clId="{FC5B98F8-F47F-4549-9AC9-A5D28BCA1D78}" dt="2022-10-18T15:40:03.303" v="18744" actId="21"/>
          <ac:spMkLst>
            <pc:docMk/>
            <pc:sldMk cId="2420999053" sldId="331"/>
            <ac:spMk id="2" creationId="{B4024CCF-36D3-0DBD-96D2-91E48212BE21}"/>
          </ac:spMkLst>
        </pc:spChg>
        <pc:spChg chg="del mod">
          <ac:chgData name="Pace, Bill" userId="c38a0c2b-f91c-4258-8957-d60d0894d7a3" providerId="ADAL" clId="{FC5B98F8-F47F-4549-9AC9-A5D28BCA1D78}" dt="2022-10-18T15:43:07.155" v="18746" actId="21"/>
          <ac:spMkLst>
            <pc:docMk/>
            <pc:sldMk cId="2420999053" sldId="331"/>
            <ac:spMk id="3" creationId="{BBAC1CD5-D74D-57B2-000C-0C1F1EF68748}"/>
          </ac:spMkLst>
        </pc:spChg>
        <pc:spChg chg="add del mod">
          <ac:chgData name="Pace, Bill" userId="c38a0c2b-f91c-4258-8957-d60d0894d7a3" providerId="ADAL" clId="{FC5B98F8-F47F-4549-9AC9-A5D28BCA1D78}" dt="2022-10-18T15:43:58.800" v="18747" actId="22"/>
          <ac:spMkLst>
            <pc:docMk/>
            <pc:sldMk cId="2420999053" sldId="331"/>
            <ac:spMk id="7" creationId="{7039AF4E-D43A-9FC7-7A78-C0703BC2D1AA}"/>
          </ac:spMkLst>
        </pc:spChg>
        <pc:picChg chg="del">
          <ac:chgData name="Pace, Bill" userId="c38a0c2b-f91c-4258-8957-d60d0894d7a3" providerId="ADAL" clId="{FC5B98F8-F47F-4549-9AC9-A5D28BCA1D78}" dt="2022-10-18T15:40:00.800" v="18743" actId="21"/>
          <ac:picMkLst>
            <pc:docMk/>
            <pc:sldMk cId="2420999053" sldId="331"/>
            <ac:picMk id="6" creationId="{A053E2B5-DDE4-BA7B-AB36-72EF2CD7BCDA}"/>
          </ac:picMkLst>
        </pc:picChg>
        <pc:picChg chg="add mod ord">
          <ac:chgData name="Pace, Bill" userId="c38a0c2b-f91c-4258-8957-d60d0894d7a3" providerId="ADAL" clId="{FC5B98F8-F47F-4549-9AC9-A5D28BCA1D78}" dt="2022-10-18T15:44:10.542" v="18751" actId="1076"/>
          <ac:picMkLst>
            <pc:docMk/>
            <pc:sldMk cId="2420999053" sldId="331"/>
            <ac:picMk id="9" creationId="{A7F1D5E0-44E5-F4FA-74E2-181AEA9258AE}"/>
          </ac:picMkLst>
        </pc:picChg>
      </pc:sldChg>
      <pc:sldChg chg="addSp delSp modSp add mod modAnim">
        <pc:chgData name="Pace, Bill" userId="c38a0c2b-f91c-4258-8957-d60d0894d7a3" providerId="ADAL" clId="{FC5B98F8-F47F-4549-9AC9-A5D28BCA1D78}" dt="2022-10-20T18:38:04.924" v="18844" actId="113"/>
        <pc:sldMkLst>
          <pc:docMk/>
          <pc:sldMk cId="3191653858" sldId="332"/>
        </pc:sldMkLst>
        <pc:spChg chg="add del mod">
          <ac:chgData name="Pace, Bill" userId="c38a0c2b-f91c-4258-8957-d60d0894d7a3" providerId="ADAL" clId="{FC5B98F8-F47F-4549-9AC9-A5D28BCA1D78}" dt="2022-10-20T18:37:07.613" v="18832" actId="2711"/>
          <ac:spMkLst>
            <pc:docMk/>
            <pc:sldMk cId="3191653858" sldId="332"/>
            <ac:spMk id="4" creationId="{6D740C09-9F89-9874-A863-33EACED86DBF}"/>
          </ac:spMkLst>
        </pc:spChg>
        <pc:spChg chg="add mod">
          <ac:chgData name="Pace, Bill" userId="c38a0c2b-f91c-4258-8957-d60d0894d7a3" providerId="ADAL" clId="{FC5B98F8-F47F-4549-9AC9-A5D28BCA1D78}" dt="2022-10-20T18:38:04.924" v="18844" actId="113"/>
          <ac:spMkLst>
            <pc:docMk/>
            <pc:sldMk cId="3191653858" sldId="332"/>
            <ac:spMk id="10" creationId="{52829536-A124-9DAE-27DF-D5932C1C0B99}"/>
          </ac:spMkLst>
        </pc:spChg>
        <pc:picChg chg="add del mod ord">
          <ac:chgData name="Pace, Bill" userId="c38a0c2b-f91c-4258-8957-d60d0894d7a3" providerId="ADAL" clId="{FC5B98F8-F47F-4549-9AC9-A5D28BCA1D78}" dt="2022-10-20T18:35:46.377" v="18812" actId="22"/>
          <ac:picMkLst>
            <pc:docMk/>
            <pc:sldMk cId="3191653858" sldId="332"/>
            <ac:picMk id="7" creationId="{366A6695-E2C2-E471-6E71-EFCE9490BD4C}"/>
          </ac:picMkLst>
        </pc:picChg>
        <pc:picChg chg="add del mod">
          <ac:chgData name="Pace, Bill" userId="c38a0c2b-f91c-4258-8957-d60d0894d7a3" providerId="ADAL" clId="{FC5B98F8-F47F-4549-9AC9-A5D28BCA1D78}" dt="2022-10-20T18:36:41.020" v="18825" actId="478"/>
          <ac:picMkLst>
            <pc:docMk/>
            <pc:sldMk cId="3191653858" sldId="332"/>
            <ac:picMk id="9" creationId="{0C8574A3-D194-F665-912C-CB987C01D36F}"/>
          </ac:picMkLst>
        </pc:picChg>
        <pc:picChg chg="del">
          <ac:chgData name="Pace, Bill" userId="c38a0c2b-f91c-4258-8957-d60d0894d7a3" providerId="ADAL" clId="{FC5B98F8-F47F-4549-9AC9-A5D28BCA1D78}" dt="2022-10-20T18:35:22.375" v="18810" actId="478"/>
          <ac:picMkLst>
            <pc:docMk/>
            <pc:sldMk cId="3191653858" sldId="332"/>
            <ac:picMk id="11" creationId="{06D7AE5C-C394-F8A1-E0B7-E953957365D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3E8B08-4F83-4C6C-82E7-7D71F0D3201D}" type="doc">
      <dgm:prSet loTypeId="urn:microsoft.com/office/officeart/2005/8/layout/process1" loCatId="process" qsTypeId="urn:microsoft.com/office/officeart/2005/8/quickstyle/simple1" qsCatId="simple" csTypeId="urn:microsoft.com/office/officeart/2005/8/colors/accent1_2" csCatId="accent1" phldr="1"/>
      <dgm:spPr/>
    </dgm:pt>
    <dgm:pt modelId="{C3E59B24-5F82-48A5-A882-B3A283F41E15}">
      <dgm:prSet phldrT="[Text]" custT="1"/>
      <dgm:spPr>
        <a:solidFill>
          <a:srgbClr val="0070C0"/>
        </a:solidFill>
      </dgm:spPr>
      <dgm:t>
        <a:bodyPr/>
        <a:lstStyle/>
        <a:p>
          <a:r>
            <a:rPr lang="en-US" sz="2400" dirty="0"/>
            <a:t>Go Small</a:t>
          </a:r>
        </a:p>
      </dgm:t>
    </dgm:pt>
    <dgm:pt modelId="{71820FA9-02D2-412F-A8EE-804A22A234CB}" type="parTrans" cxnId="{01E91E79-ACA2-4DDF-8B18-D63ED9B68834}">
      <dgm:prSet/>
      <dgm:spPr/>
      <dgm:t>
        <a:bodyPr/>
        <a:lstStyle/>
        <a:p>
          <a:endParaRPr lang="en-US"/>
        </a:p>
      </dgm:t>
    </dgm:pt>
    <dgm:pt modelId="{A5650E4C-02DB-4B47-8187-F54644EBB331}" type="sibTrans" cxnId="{01E91E79-ACA2-4DDF-8B18-D63ED9B68834}">
      <dgm:prSet/>
      <dgm:spPr>
        <a:solidFill>
          <a:srgbClr val="FF0000"/>
        </a:solidFill>
      </dgm:spPr>
      <dgm:t>
        <a:bodyPr/>
        <a:lstStyle/>
        <a:p>
          <a:endParaRPr lang="en-US">
            <a:solidFill>
              <a:srgbClr val="FF0000"/>
            </a:solidFill>
          </a:endParaRPr>
        </a:p>
      </dgm:t>
    </dgm:pt>
    <dgm:pt modelId="{918C52E6-3606-4DF6-BDB9-72C4A768563B}">
      <dgm:prSet phldrT="[Text]" custT="1"/>
      <dgm:spPr>
        <a:solidFill>
          <a:srgbClr val="0070C0"/>
        </a:solidFill>
      </dgm:spPr>
      <dgm:t>
        <a:bodyPr/>
        <a:lstStyle/>
        <a:p>
          <a:r>
            <a:rPr lang="en-US" sz="2400" dirty="0"/>
            <a:t>Limit Work in Process</a:t>
          </a:r>
        </a:p>
      </dgm:t>
    </dgm:pt>
    <dgm:pt modelId="{78ACF32C-DCB8-4C82-B1C9-47FB5E335F95}" type="parTrans" cxnId="{50E7BDF2-E103-48EE-8A52-A8A983FEF1F3}">
      <dgm:prSet/>
      <dgm:spPr/>
      <dgm:t>
        <a:bodyPr/>
        <a:lstStyle/>
        <a:p>
          <a:endParaRPr lang="en-US"/>
        </a:p>
      </dgm:t>
    </dgm:pt>
    <dgm:pt modelId="{B3D697B4-3DD8-4536-8637-5CD5F8DCA2BF}" type="sibTrans" cxnId="{50E7BDF2-E103-48EE-8A52-A8A983FEF1F3}">
      <dgm:prSet/>
      <dgm:spPr>
        <a:solidFill>
          <a:srgbClr val="FF0000"/>
        </a:solidFill>
      </dgm:spPr>
      <dgm:t>
        <a:bodyPr/>
        <a:lstStyle/>
        <a:p>
          <a:endParaRPr lang="en-US"/>
        </a:p>
      </dgm:t>
    </dgm:pt>
    <dgm:pt modelId="{65FE95ED-D884-450A-8FA2-55301B7EDF66}">
      <dgm:prSet phldrT="[Text]" custT="1"/>
      <dgm:spPr>
        <a:solidFill>
          <a:srgbClr val="0070C0"/>
        </a:solidFill>
      </dgm:spPr>
      <dgm:t>
        <a:bodyPr/>
        <a:lstStyle/>
        <a:p>
          <a:r>
            <a:rPr lang="en-US" sz="2400" dirty="0"/>
            <a:t>Evaluate Progress &amp; Share Results</a:t>
          </a:r>
        </a:p>
      </dgm:t>
    </dgm:pt>
    <dgm:pt modelId="{F1ECCBB0-48F4-4E82-B9FB-135D61C9D829}" type="parTrans" cxnId="{A99975D6-D5FC-463A-B4FA-998B1F6DF9E0}">
      <dgm:prSet/>
      <dgm:spPr/>
      <dgm:t>
        <a:bodyPr/>
        <a:lstStyle/>
        <a:p>
          <a:endParaRPr lang="en-US"/>
        </a:p>
      </dgm:t>
    </dgm:pt>
    <dgm:pt modelId="{783BA873-3B3C-4652-AC49-CAD5A430CA24}" type="sibTrans" cxnId="{A99975D6-D5FC-463A-B4FA-998B1F6DF9E0}">
      <dgm:prSet/>
      <dgm:spPr/>
      <dgm:t>
        <a:bodyPr/>
        <a:lstStyle/>
        <a:p>
          <a:endParaRPr lang="en-US"/>
        </a:p>
      </dgm:t>
    </dgm:pt>
    <dgm:pt modelId="{41C241B5-F931-42AA-A664-A2BE054DFA27}">
      <dgm:prSet phldrT="[Text]" custT="1"/>
      <dgm:spPr>
        <a:solidFill>
          <a:srgbClr val="0070C0"/>
        </a:solidFill>
      </dgm:spPr>
      <dgm:t>
        <a:bodyPr/>
        <a:lstStyle/>
        <a:p>
          <a:r>
            <a:rPr lang="en-US" sz="2400" dirty="0"/>
            <a:t>Make it Your Own</a:t>
          </a:r>
        </a:p>
      </dgm:t>
    </dgm:pt>
    <dgm:pt modelId="{F6EA2CCE-905B-42C4-8C81-C2BB56D43952}" type="parTrans" cxnId="{21C81DAA-C05B-49CD-975E-512B5630B4E3}">
      <dgm:prSet/>
      <dgm:spPr/>
      <dgm:t>
        <a:bodyPr/>
        <a:lstStyle/>
        <a:p>
          <a:endParaRPr lang="en-US"/>
        </a:p>
      </dgm:t>
    </dgm:pt>
    <dgm:pt modelId="{39E14721-B381-48B7-B906-AAADEF4BFDCE}" type="sibTrans" cxnId="{21C81DAA-C05B-49CD-975E-512B5630B4E3}">
      <dgm:prSet/>
      <dgm:spPr>
        <a:solidFill>
          <a:srgbClr val="FF0000"/>
        </a:solidFill>
      </dgm:spPr>
      <dgm:t>
        <a:bodyPr/>
        <a:lstStyle/>
        <a:p>
          <a:endParaRPr lang="en-US"/>
        </a:p>
      </dgm:t>
    </dgm:pt>
    <dgm:pt modelId="{F76FF875-88E6-4BE6-A423-D70B2093F1B7}" type="pres">
      <dgm:prSet presAssocID="{123E8B08-4F83-4C6C-82E7-7D71F0D3201D}" presName="Name0" presStyleCnt="0">
        <dgm:presLayoutVars>
          <dgm:dir/>
          <dgm:resizeHandles val="exact"/>
        </dgm:presLayoutVars>
      </dgm:prSet>
      <dgm:spPr/>
    </dgm:pt>
    <dgm:pt modelId="{A7C5E6ED-A4F0-402C-A526-7B65ED49477D}" type="pres">
      <dgm:prSet presAssocID="{C3E59B24-5F82-48A5-A882-B3A283F41E15}" presName="node" presStyleLbl="node1" presStyleIdx="0" presStyleCnt="4" custScaleX="76804" custLinFactNeighborX="3096" custLinFactNeighborY="-4904">
        <dgm:presLayoutVars>
          <dgm:bulletEnabled val="1"/>
        </dgm:presLayoutVars>
      </dgm:prSet>
      <dgm:spPr/>
    </dgm:pt>
    <dgm:pt modelId="{43D899BF-3E7B-46B4-A389-79314AD1E77A}" type="pres">
      <dgm:prSet presAssocID="{A5650E4C-02DB-4B47-8187-F54644EBB331}" presName="sibTrans" presStyleLbl="sibTrans2D1" presStyleIdx="0" presStyleCnt="3"/>
      <dgm:spPr/>
    </dgm:pt>
    <dgm:pt modelId="{EE43FCA2-A990-427D-AA87-A50934B4301B}" type="pres">
      <dgm:prSet presAssocID="{A5650E4C-02DB-4B47-8187-F54644EBB331}" presName="connectorText" presStyleLbl="sibTrans2D1" presStyleIdx="0" presStyleCnt="3"/>
      <dgm:spPr/>
    </dgm:pt>
    <dgm:pt modelId="{0932A4EB-8526-4298-B9F2-18D747E43370}" type="pres">
      <dgm:prSet presAssocID="{41C241B5-F931-42AA-A664-A2BE054DFA27}" presName="node" presStyleLbl="node1" presStyleIdx="1" presStyleCnt="4" custScaleX="87887">
        <dgm:presLayoutVars>
          <dgm:bulletEnabled val="1"/>
        </dgm:presLayoutVars>
      </dgm:prSet>
      <dgm:spPr/>
    </dgm:pt>
    <dgm:pt modelId="{04E3078D-C4AF-4801-99B5-5FB8000CFBCD}" type="pres">
      <dgm:prSet presAssocID="{39E14721-B381-48B7-B906-AAADEF4BFDCE}" presName="sibTrans" presStyleLbl="sibTrans2D1" presStyleIdx="1" presStyleCnt="3"/>
      <dgm:spPr/>
    </dgm:pt>
    <dgm:pt modelId="{2FE79A64-E922-487F-8C9C-FE5F882E72D2}" type="pres">
      <dgm:prSet presAssocID="{39E14721-B381-48B7-B906-AAADEF4BFDCE}" presName="connectorText" presStyleLbl="sibTrans2D1" presStyleIdx="1" presStyleCnt="3"/>
      <dgm:spPr/>
    </dgm:pt>
    <dgm:pt modelId="{B5879B0E-B156-475F-B1AB-D9240453FE35}" type="pres">
      <dgm:prSet presAssocID="{918C52E6-3606-4DF6-BDB9-72C4A768563B}" presName="node" presStyleLbl="node1" presStyleIdx="2" presStyleCnt="4" custScaleX="83097">
        <dgm:presLayoutVars>
          <dgm:bulletEnabled val="1"/>
        </dgm:presLayoutVars>
      </dgm:prSet>
      <dgm:spPr/>
    </dgm:pt>
    <dgm:pt modelId="{1DB9226B-D89C-4527-B11A-76428D3E5A8A}" type="pres">
      <dgm:prSet presAssocID="{B3D697B4-3DD8-4536-8637-5CD5F8DCA2BF}" presName="sibTrans" presStyleLbl="sibTrans2D1" presStyleIdx="2" presStyleCnt="3"/>
      <dgm:spPr/>
    </dgm:pt>
    <dgm:pt modelId="{D75618A3-7B94-43C8-A3C4-E8046216E0B0}" type="pres">
      <dgm:prSet presAssocID="{B3D697B4-3DD8-4536-8637-5CD5F8DCA2BF}" presName="connectorText" presStyleLbl="sibTrans2D1" presStyleIdx="2" presStyleCnt="3"/>
      <dgm:spPr/>
    </dgm:pt>
    <dgm:pt modelId="{01725FF0-781F-4994-98F7-32F0BF42B761}" type="pres">
      <dgm:prSet presAssocID="{65FE95ED-D884-450A-8FA2-55301B7EDF66}" presName="node" presStyleLbl="node1" presStyleIdx="3" presStyleCnt="4" custScaleX="83418">
        <dgm:presLayoutVars>
          <dgm:bulletEnabled val="1"/>
        </dgm:presLayoutVars>
      </dgm:prSet>
      <dgm:spPr/>
    </dgm:pt>
  </dgm:ptLst>
  <dgm:cxnLst>
    <dgm:cxn modelId="{9B3A3419-C20E-4D78-BECA-1CCE04CA2270}" type="presOf" srcId="{C3E59B24-5F82-48A5-A882-B3A283F41E15}" destId="{A7C5E6ED-A4F0-402C-A526-7B65ED49477D}" srcOrd="0" destOrd="0" presId="urn:microsoft.com/office/officeart/2005/8/layout/process1"/>
    <dgm:cxn modelId="{04FC8C60-E251-42C0-A6D7-8218D388D992}" type="presOf" srcId="{39E14721-B381-48B7-B906-AAADEF4BFDCE}" destId="{04E3078D-C4AF-4801-99B5-5FB8000CFBCD}" srcOrd="0" destOrd="0" presId="urn:microsoft.com/office/officeart/2005/8/layout/process1"/>
    <dgm:cxn modelId="{5AF7C643-FEE8-4C6F-AD4D-088AB8B0FA25}" type="presOf" srcId="{65FE95ED-D884-450A-8FA2-55301B7EDF66}" destId="{01725FF0-781F-4994-98F7-32F0BF42B761}" srcOrd="0" destOrd="0" presId="urn:microsoft.com/office/officeart/2005/8/layout/process1"/>
    <dgm:cxn modelId="{E2197875-10E2-42A6-B66B-F4DD4B5E0D4E}" type="presOf" srcId="{B3D697B4-3DD8-4536-8637-5CD5F8DCA2BF}" destId="{D75618A3-7B94-43C8-A3C4-E8046216E0B0}" srcOrd="1" destOrd="0" presId="urn:microsoft.com/office/officeart/2005/8/layout/process1"/>
    <dgm:cxn modelId="{F4710157-1D4A-4BD1-B141-0FD81D4E59D5}" type="presOf" srcId="{918C52E6-3606-4DF6-BDB9-72C4A768563B}" destId="{B5879B0E-B156-475F-B1AB-D9240453FE35}" srcOrd="0" destOrd="0" presId="urn:microsoft.com/office/officeart/2005/8/layout/process1"/>
    <dgm:cxn modelId="{01E91E79-ACA2-4DDF-8B18-D63ED9B68834}" srcId="{123E8B08-4F83-4C6C-82E7-7D71F0D3201D}" destId="{C3E59B24-5F82-48A5-A882-B3A283F41E15}" srcOrd="0" destOrd="0" parTransId="{71820FA9-02D2-412F-A8EE-804A22A234CB}" sibTransId="{A5650E4C-02DB-4B47-8187-F54644EBB331}"/>
    <dgm:cxn modelId="{1E046D8F-0413-4453-9C41-0670B8D89583}" type="presOf" srcId="{123E8B08-4F83-4C6C-82E7-7D71F0D3201D}" destId="{F76FF875-88E6-4BE6-A423-D70B2093F1B7}" srcOrd="0" destOrd="0" presId="urn:microsoft.com/office/officeart/2005/8/layout/process1"/>
    <dgm:cxn modelId="{83802B94-B76C-43A4-80AD-C378CD20FCCD}" type="presOf" srcId="{B3D697B4-3DD8-4536-8637-5CD5F8DCA2BF}" destId="{1DB9226B-D89C-4527-B11A-76428D3E5A8A}" srcOrd="0" destOrd="0" presId="urn:microsoft.com/office/officeart/2005/8/layout/process1"/>
    <dgm:cxn modelId="{48C9E394-C4AC-49C6-9C64-C75C016C0389}" type="presOf" srcId="{39E14721-B381-48B7-B906-AAADEF4BFDCE}" destId="{2FE79A64-E922-487F-8C9C-FE5F882E72D2}" srcOrd="1" destOrd="0" presId="urn:microsoft.com/office/officeart/2005/8/layout/process1"/>
    <dgm:cxn modelId="{D7AD6599-F900-4182-A517-721BD14F30B3}" type="presOf" srcId="{41C241B5-F931-42AA-A664-A2BE054DFA27}" destId="{0932A4EB-8526-4298-B9F2-18D747E43370}" srcOrd="0" destOrd="0" presId="urn:microsoft.com/office/officeart/2005/8/layout/process1"/>
    <dgm:cxn modelId="{21C81DAA-C05B-49CD-975E-512B5630B4E3}" srcId="{123E8B08-4F83-4C6C-82E7-7D71F0D3201D}" destId="{41C241B5-F931-42AA-A664-A2BE054DFA27}" srcOrd="1" destOrd="0" parTransId="{F6EA2CCE-905B-42C4-8C81-C2BB56D43952}" sibTransId="{39E14721-B381-48B7-B906-AAADEF4BFDCE}"/>
    <dgm:cxn modelId="{A99975D6-D5FC-463A-B4FA-998B1F6DF9E0}" srcId="{123E8B08-4F83-4C6C-82E7-7D71F0D3201D}" destId="{65FE95ED-D884-450A-8FA2-55301B7EDF66}" srcOrd="3" destOrd="0" parTransId="{F1ECCBB0-48F4-4E82-B9FB-135D61C9D829}" sibTransId="{783BA873-3B3C-4652-AC49-CAD5A430CA24}"/>
    <dgm:cxn modelId="{A67C11DB-F3AF-4EA9-9CF5-684285473B46}" type="presOf" srcId="{A5650E4C-02DB-4B47-8187-F54644EBB331}" destId="{EE43FCA2-A990-427D-AA87-A50934B4301B}" srcOrd="1" destOrd="0" presId="urn:microsoft.com/office/officeart/2005/8/layout/process1"/>
    <dgm:cxn modelId="{50E7BDF2-E103-48EE-8A52-A8A983FEF1F3}" srcId="{123E8B08-4F83-4C6C-82E7-7D71F0D3201D}" destId="{918C52E6-3606-4DF6-BDB9-72C4A768563B}" srcOrd="2" destOrd="0" parTransId="{78ACF32C-DCB8-4C82-B1C9-47FB5E335F95}" sibTransId="{B3D697B4-3DD8-4536-8637-5CD5F8DCA2BF}"/>
    <dgm:cxn modelId="{AAA3D7F5-2546-4663-9B5C-1C37F7B1B334}" type="presOf" srcId="{A5650E4C-02DB-4B47-8187-F54644EBB331}" destId="{43D899BF-3E7B-46B4-A389-79314AD1E77A}" srcOrd="0" destOrd="0" presId="urn:microsoft.com/office/officeart/2005/8/layout/process1"/>
    <dgm:cxn modelId="{077CDC17-3E71-4414-BAE2-642B940695AA}" type="presParOf" srcId="{F76FF875-88E6-4BE6-A423-D70B2093F1B7}" destId="{A7C5E6ED-A4F0-402C-A526-7B65ED49477D}" srcOrd="0" destOrd="0" presId="urn:microsoft.com/office/officeart/2005/8/layout/process1"/>
    <dgm:cxn modelId="{3A17FC61-096E-46B8-9C20-F84A34F5CC90}" type="presParOf" srcId="{F76FF875-88E6-4BE6-A423-D70B2093F1B7}" destId="{43D899BF-3E7B-46B4-A389-79314AD1E77A}" srcOrd="1" destOrd="0" presId="urn:microsoft.com/office/officeart/2005/8/layout/process1"/>
    <dgm:cxn modelId="{281C3A64-51B2-4FF2-87AB-246FDC782AF8}" type="presParOf" srcId="{43D899BF-3E7B-46B4-A389-79314AD1E77A}" destId="{EE43FCA2-A990-427D-AA87-A50934B4301B}" srcOrd="0" destOrd="0" presId="urn:microsoft.com/office/officeart/2005/8/layout/process1"/>
    <dgm:cxn modelId="{05347C97-90BC-4F1E-8F57-04F2EF63EE89}" type="presParOf" srcId="{F76FF875-88E6-4BE6-A423-D70B2093F1B7}" destId="{0932A4EB-8526-4298-B9F2-18D747E43370}" srcOrd="2" destOrd="0" presId="urn:microsoft.com/office/officeart/2005/8/layout/process1"/>
    <dgm:cxn modelId="{8BAA0B62-2601-4B3E-BC77-86FC9E685922}" type="presParOf" srcId="{F76FF875-88E6-4BE6-A423-D70B2093F1B7}" destId="{04E3078D-C4AF-4801-99B5-5FB8000CFBCD}" srcOrd="3" destOrd="0" presId="urn:microsoft.com/office/officeart/2005/8/layout/process1"/>
    <dgm:cxn modelId="{4CEFDD0F-489D-4390-A313-B308C7695C77}" type="presParOf" srcId="{04E3078D-C4AF-4801-99B5-5FB8000CFBCD}" destId="{2FE79A64-E922-487F-8C9C-FE5F882E72D2}" srcOrd="0" destOrd="0" presId="urn:microsoft.com/office/officeart/2005/8/layout/process1"/>
    <dgm:cxn modelId="{92340DCB-FA16-4E8D-8759-0B01CE39EB4B}" type="presParOf" srcId="{F76FF875-88E6-4BE6-A423-D70B2093F1B7}" destId="{B5879B0E-B156-475F-B1AB-D9240453FE35}" srcOrd="4" destOrd="0" presId="urn:microsoft.com/office/officeart/2005/8/layout/process1"/>
    <dgm:cxn modelId="{84C7F779-E93D-462B-8106-4EEBF42A3DC1}" type="presParOf" srcId="{F76FF875-88E6-4BE6-A423-D70B2093F1B7}" destId="{1DB9226B-D89C-4527-B11A-76428D3E5A8A}" srcOrd="5" destOrd="0" presId="urn:microsoft.com/office/officeart/2005/8/layout/process1"/>
    <dgm:cxn modelId="{EC584AF0-4322-40FF-A760-7AC5774BAFAF}" type="presParOf" srcId="{1DB9226B-D89C-4527-B11A-76428D3E5A8A}" destId="{D75618A3-7B94-43C8-A3C4-E8046216E0B0}" srcOrd="0" destOrd="0" presId="urn:microsoft.com/office/officeart/2005/8/layout/process1"/>
    <dgm:cxn modelId="{BB5036B7-8E9B-4FFF-9CD1-61E808FC3DFD}" type="presParOf" srcId="{F76FF875-88E6-4BE6-A423-D70B2093F1B7}" destId="{01725FF0-781F-4994-98F7-32F0BF42B76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3E8B08-4F83-4C6C-82E7-7D71F0D3201D}" type="doc">
      <dgm:prSet loTypeId="urn:microsoft.com/office/officeart/2005/8/layout/process1" loCatId="process" qsTypeId="urn:microsoft.com/office/officeart/2005/8/quickstyle/simple1" qsCatId="simple" csTypeId="urn:microsoft.com/office/officeart/2005/8/colors/accent1_2" csCatId="accent1" phldr="1"/>
      <dgm:spPr/>
    </dgm:pt>
    <dgm:pt modelId="{F76FF875-88E6-4BE6-A423-D70B2093F1B7}" type="pres">
      <dgm:prSet presAssocID="{123E8B08-4F83-4C6C-82E7-7D71F0D3201D}" presName="Name0" presStyleCnt="0">
        <dgm:presLayoutVars>
          <dgm:dir/>
          <dgm:resizeHandles val="exact"/>
        </dgm:presLayoutVars>
      </dgm:prSet>
      <dgm:spPr/>
    </dgm:pt>
  </dgm:ptLst>
  <dgm:cxnLst>
    <dgm:cxn modelId="{1E046D8F-0413-4453-9C41-0670B8D89583}" type="presOf" srcId="{123E8B08-4F83-4C6C-82E7-7D71F0D3201D}" destId="{F76FF875-88E6-4BE6-A423-D70B2093F1B7}"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5E6ED-A4F0-402C-A526-7B65ED49477D}">
      <dsp:nvSpPr>
        <dsp:cNvPr id="0" name=""/>
        <dsp:cNvSpPr/>
      </dsp:nvSpPr>
      <dsp:spPr>
        <a:xfrm>
          <a:off x="33569" y="1439021"/>
          <a:ext cx="1797041" cy="1403865"/>
        </a:xfrm>
        <a:prstGeom prst="roundRect">
          <a:avLst>
            <a:gd name="adj" fmla="val 10000"/>
          </a:avLst>
        </a:prstGeom>
        <a:solidFill>
          <a:srgbClr val="0070C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Go Small</a:t>
          </a:r>
        </a:p>
      </dsp:txBody>
      <dsp:txXfrm>
        <a:off x="74687" y="1480139"/>
        <a:ext cx="1714805" cy="1321629"/>
      </dsp:txXfrm>
    </dsp:sp>
    <dsp:sp modelId="{43D899BF-3E7B-46B4-A389-79314AD1E77A}">
      <dsp:nvSpPr>
        <dsp:cNvPr id="0" name=""/>
        <dsp:cNvSpPr/>
      </dsp:nvSpPr>
      <dsp:spPr>
        <a:xfrm rot="83507">
          <a:off x="2057274" y="1884000"/>
          <a:ext cx="480817" cy="580264"/>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solidFill>
              <a:srgbClr val="FF0000"/>
            </a:solidFill>
          </a:endParaRPr>
        </a:p>
      </dsp:txBody>
      <dsp:txXfrm>
        <a:off x="2057295" y="1998301"/>
        <a:ext cx="336572" cy="348158"/>
      </dsp:txXfrm>
    </dsp:sp>
    <dsp:sp modelId="{0932A4EB-8526-4298-B9F2-18D747E43370}">
      <dsp:nvSpPr>
        <dsp:cNvPr id="0" name=""/>
        <dsp:cNvSpPr/>
      </dsp:nvSpPr>
      <dsp:spPr>
        <a:xfrm>
          <a:off x="2737546" y="1507867"/>
          <a:ext cx="2056359" cy="1403865"/>
        </a:xfrm>
        <a:prstGeom prst="roundRect">
          <a:avLst>
            <a:gd name="adj" fmla="val 10000"/>
          </a:avLst>
        </a:prstGeom>
        <a:solidFill>
          <a:srgbClr val="0070C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Make it Your Own</a:t>
          </a:r>
        </a:p>
      </dsp:txBody>
      <dsp:txXfrm>
        <a:off x="2778664" y="1548985"/>
        <a:ext cx="1974123" cy="1321629"/>
      </dsp:txXfrm>
    </dsp:sp>
    <dsp:sp modelId="{04E3078D-C4AF-4801-99B5-5FB8000CFBCD}">
      <dsp:nvSpPr>
        <dsp:cNvPr id="0" name=""/>
        <dsp:cNvSpPr/>
      </dsp:nvSpPr>
      <dsp:spPr>
        <a:xfrm>
          <a:off x="5027883" y="1919667"/>
          <a:ext cx="496032" cy="580264"/>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027883" y="2035720"/>
        <a:ext cx="347222" cy="348158"/>
      </dsp:txXfrm>
    </dsp:sp>
    <dsp:sp modelId="{B5879B0E-B156-475F-B1AB-D9240453FE35}">
      <dsp:nvSpPr>
        <dsp:cNvPr id="0" name=""/>
        <dsp:cNvSpPr/>
      </dsp:nvSpPr>
      <dsp:spPr>
        <a:xfrm>
          <a:off x="5729816" y="1507867"/>
          <a:ext cx="1944284" cy="1403865"/>
        </a:xfrm>
        <a:prstGeom prst="roundRect">
          <a:avLst>
            <a:gd name="adj" fmla="val 10000"/>
          </a:avLst>
        </a:prstGeom>
        <a:solidFill>
          <a:srgbClr val="0070C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Limit Work in Process</a:t>
          </a:r>
        </a:p>
      </dsp:txBody>
      <dsp:txXfrm>
        <a:off x="5770934" y="1548985"/>
        <a:ext cx="1862048" cy="1321629"/>
      </dsp:txXfrm>
    </dsp:sp>
    <dsp:sp modelId="{1DB9226B-D89C-4527-B11A-76428D3E5A8A}">
      <dsp:nvSpPr>
        <dsp:cNvPr id="0" name=""/>
        <dsp:cNvSpPr/>
      </dsp:nvSpPr>
      <dsp:spPr>
        <a:xfrm>
          <a:off x="7908078" y="1919667"/>
          <a:ext cx="496032" cy="580264"/>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08078" y="2035720"/>
        <a:ext cx="347222" cy="348158"/>
      </dsp:txXfrm>
    </dsp:sp>
    <dsp:sp modelId="{01725FF0-781F-4994-98F7-32F0BF42B761}">
      <dsp:nvSpPr>
        <dsp:cNvPr id="0" name=""/>
        <dsp:cNvSpPr/>
      </dsp:nvSpPr>
      <dsp:spPr>
        <a:xfrm>
          <a:off x="8610011" y="1507867"/>
          <a:ext cx="1951794" cy="1403865"/>
        </a:xfrm>
        <a:prstGeom prst="roundRect">
          <a:avLst>
            <a:gd name="adj" fmla="val 10000"/>
          </a:avLst>
        </a:prstGeom>
        <a:solidFill>
          <a:srgbClr val="0070C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 Progress &amp; Share Results</a:t>
          </a:r>
        </a:p>
      </dsp:txBody>
      <dsp:txXfrm>
        <a:off x="8651129" y="1548985"/>
        <a:ext cx="1869558" cy="13216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4CE147-022C-49F9-AB27-BF3BF71CC1D8}"/>
              </a:ext>
            </a:extLst>
          </p:cNvPr>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a:extLst>
              <a:ext uri="{FF2B5EF4-FFF2-40B4-BE49-F238E27FC236}">
                <a16:creationId xmlns:a16="http://schemas.microsoft.com/office/drawing/2014/main" id="{22284067-62BE-4C25-B9D5-7D4CBC114B35}"/>
              </a:ext>
            </a:extLst>
          </p:cNvPr>
          <p:cNvSpPr>
            <a:spLocks noGrp="1"/>
          </p:cNvSpPr>
          <p:nvPr>
            <p:ph type="dt" sz="quarter" idx="1"/>
          </p:nvPr>
        </p:nvSpPr>
        <p:spPr>
          <a:xfrm>
            <a:off x="3884613" y="0"/>
            <a:ext cx="2971800" cy="458788"/>
          </a:xfrm>
          <a:prstGeom prst="rect">
            <a:avLst/>
          </a:prstGeom>
        </p:spPr>
        <p:txBody>
          <a:bodyPr vert="horz" lIns="91435" tIns="45718" rIns="91435" bIns="45718" rtlCol="0"/>
          <a:lstStyle>
            <a:lvl1pPr algn="r">
              <a:defRPr sz="1200"/>
            </a:lvl1pPr>
          </a:lstStyle>
          <a:p>
            <a:fld id="{E955B734-8903-457D-ABC3-AD6C05A39494}" type="datetimeFigureOut">
              <a:rPr lang="en-US" smtClean="0"/>
              <a:t>10/20/2022</a:t>
            </a:fld>
            <a:endParaRPr lang="en-US"/>
          </a:p>
        </p:txBody>
      </p:sp>
      <p:sp>
        <p:nvSpPr>
          <p:cNvPr id="4" name="Footer Placeholder 3">
            <a:extLst>
              <a:ext uri="{FF2B5EF4-FFF2-40B4-BE49-F238E27FC236}">
                <a16:creationId xmlns:a16="http://schemas.microsoft.com/office/drawing/2014/main" id="{5708E1B3-A585-4FE6-B985-440CCE9A3EF9}"/>
              </a:ext>
            </a:extLst>
          </p:cNvPr>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B763628-EE07-4D03-A2D7-F88B16290F79}"/>
              </a:ext>
            </a:extLst>
          </p:cNvPr>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fld id="{4B110BBE-EE38-451A-B1C8-B5CF8635FB5E}" type="slidenum">
              <a:rPr lang="en-US" smtClean="0"/>
              <a:t>‹#›</a:t>
            </a:fld>
            <a:endParaRPr lang="en-US"/>
          </a:p>
        </p:txBody>
      </p:sp>
    </p:spTree>
    <p:extLst>
      <p:ext uri="{BB962C8B-B14F-4D97-AF65-F5344CB8AC3E}">
        <p14:creationId xmlns:p14="http://schemas.microsoft.com/office/powerpoint/2010/main" val="4255017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5" tIns="45718" rIns="91435" bIns="45718" rtlCol="0"/>
          <a:lstStyle>
            <a:lvl1pPr algn="r">
              <a:defRPr sz="1200"/>
            </a:lvl1pPr>
          </a:lstStyle>
          <a:p>
            <a:fld id="{41A8FD38-B002-4CAD-9D99-1F0D41176737}"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AEEC9AAC-B1C4-4D2C-91D0-85CFAF83A1B3}" type="slidenum">
              <a:rPr lang="en-US" smtClean="0"/>
              <a:t>‹#›</a:t>
            </a:fld>
            <a:endParaRPr lang="en-US"/>
          </a:p>
        </p:txBody>
      </p:sp>
    </p:spTree>
    <p:extLst>
      <p:ext uri="{BB962C8B-B14F-4D97-AF65-F5344CB8AC3E}">
        <p14:creationId xmlns:p14="http://schemas.microsoft.com/office/powerpoint/2010/main" val="176799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 - Option 2">
    <p:bg>
      <p:bgPr>
        <a:blipFill dpi="0" rotWithShape="1">
          <a:blip r:embed="rId2">
            <a:alphaModFix amt="50000"/>
            <a:lum/>
            <a:extLst>
              <a:ext uri="{BEBA8EAE-BF5A-486C-A8C5-ECC9F3942E4B}">
                <a14:imgProps xmlns:a14="http://schemas.microsoft.com/office/drawing/2010/main">
                  <a14:imgLayer r:embed="rId3">
                    <a14:imgEffect>
                      <a14:saturation sat="0"/>
                    </a14:imgEffect>
                  </a14:imgLayer>
                </a14:imgProps>
              </a:ext>
            </a:extLst>
          </a:blip>
          <a:srcRect/>
          <a:stretch>
            <a:fillRect l="25000" r="-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2FAC7E-455D-4D35-9CBC-BD6D01E117E4}"/>
              </a:ext>
            </a:extLst>
          </p:cNvPr>
          <p:cNvSpPr/>
          <p:nvPr userDrawn="1"/>
        </p:nvSpPr>
        <p:spPr>
          <a:xfrm>
            <a:off x="0" y="0"/>
            <a:ext cx="6096000" cy="6858000"/>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1828800" y="2743201"/>
            <a:ext cx="8534400" cy="685801"/>
          </a:xfrm>
          <a:prstGeom prst="rect">
            <a:avLst/>
          </a:prstGeom>
          <a:solidFill>
            <a:schemeClr val="bg1"/>
          </a:solidFill>
          <a:effectLst>
            <a:outerShdw blurRad="50800" dist="101600" dir="2700000" algn="tl" rotWithShape="0">
              <a:prstClr val="black">
                <a:alpha val="40000"/>
              </a:prstClr>
            </a:outerShdw>
          </a:effectLst>
        </p:spPr>
        <p:txBody>
          <a:bodyPr anchor="b">
            <a:normAutofit/>
          </a:bodyPr>
          <a:lstStyle>
            <a:lvl1pPr algn="ctr">
              <a:defRPr sz="2800">
                <a:solidFill>
                  <a:srgbClr val="1F4283"/>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hasCustomPrompt="1"/>
          </p:nvPr>
        </p:nvSpPr>
        <p:spPr>
          <a:xfrm>
            <a:off x="1828800" y="3429002"/>
            <a:ext cx="8534400" cy="685799"/>
          </a:xfrm>
          <a:prstGeom prst="rect">
            <a:avLst/>
          </a:prstGeom>
          <a:solidFill>
            <a:schemeClr val="bg1"/>
          </a:solidFill>
          <a:effectLst>
            <a:outerShdw blurRad="50800" dist="101600" dir="2700000" algn="tl" rotWithShape="0">
              <a:prstClr val="black">
                <a:alpha val="40000"/>
              </a:prstClr>
            </a:outerShdw>
          </a:effectLst>
        </p:spPr>
        <p:txBody>
          <a:bodyPr anchor="t">
            <a:normAutofit/>
          </a:bodyPr>
          <a:lstStyle>
            <a:lvl1pPr marL="0" indent="0" algn="ctr">
              <a:buNone/>
              <a:defRPr sz="1800" b="1" cap="none">
                <a:solidFill>
                  <a:srgbClr val="FF0000"/>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876C280D-B7F7-4985-AFC2-C63748B72D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6172200"/>
            <a:ext cx="1123866" cy="507918"/>
          </a:xfrm>
          <a:prstGeom prst="rect">
            <a:avLst/>
          </a:prstGeom>
        </p:spPr>
      </p:pic>
    </p:spTree>
    <p:extLst>
      <p:ext uri="{BB962C8B-B14F-4D97-AF65-F5344CB8AC3E}">
        <p14:creationId xmlns:p14="http://schemas.microsoft.com/office/powerpoint/2010/main" val="17095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5_Cover Slide - Option 2">
    <p:bg>
      <p:bgPr>
        <a:blipFill dpi="0" rotWithShape="1">
          <a:blip r:embed="rId2">
            <a:alphaModFix amt="50000"/>
            <a:lum/>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rcRect/>
          <a:stretch>
            <a:fillRect l="25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2FAC7E-455D-4D35-9CBC-BD6D01E117E4}"/>
              </a:ext>
            </a:extLst>
          </p:cNvPr>
          <p:cNvSpPr/>
          <p:nvPr userDrawn="1"/>
        </p:nvSpPr>
        <p:spPr>
          <a:xfrm>
            <a:off x="0" y="0"/>
            <a:ext cx="6096000" cy="6858000"/>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1828800" y="2743201"/>
            <a:ext cx="8534400" cy="685801"/>
          </a:xfrm>
          <a:prstGeom prst="rect">
            <a:avLst/>
          </a:prstGeom>
          <a:solidFill>
            <a:schemeClr val="bg1"/>
          </a:solidFill>
          <a:effectLst>
            <a:outerShdw blurRad="50800" dist="101600" dir="2700000" algn="tl" rotWithShape="0">
              <a:prstClr val="black">
                <a:alpha val="40000"/>
              </a:prstClr>
            </a:outerShdw>
          </a:effectLst>
        </p:spPr>
        <p:txBody>
          <a:bodyPr anchor="b">
            <a:normAutofit/>
          </a:bodyPr>
          <a:lstStyle>
            <a:lvl1pPr algn="ctr">
              <a:defRPr sz="2800">
                <a:solidFill>
                  <a:srgbClr val="1F4283"/>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hasCustomPrompt="1"/>
          </p:nvPr>
        </p:nvSpPr>
        <p:spPr>
          <a:xfrm>
            <a:off x="1828800" y="3429002"/>
            <a:ext cx="8534400" cy="685799"/>
          </a:xfrm>
          <a:prstGeom prst="rect">
            <a:avLst/>
          </a:prstGeom>
          <a:solidFill>
            <a:schemeClr val="bg1"/>
          </a:solidFill>
          <a:effectLst>
            <a:outerShdw blurRad="50800" dist="101600" dir="2700000" algn="tl" rotWithShape="0">
              <a:prstClr val="black">
                <a:alpha val="40000"/>
              </a:prstClr>
            </a:outerShdw>
          </a:effectLst>
        </p:spPr>
        <p:txBody>
          <a:bodyPr anchor="t">
            <a:normAutofit/>
          </a:bodyPr>
          <a:lstStyle>
            <a:lvl1pPr marL="0" indent="0" algn="ctr">
              <a:buNone/>
              <a:defRPr sz="1800" b="1" cap="none">
                <a:solidFill>
                  <a:srgbClr val="FF0000"/>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876C280D-B7F7-4985-AFC2-C63748B72D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6172200"/>
            <a:ext cx="1123866" cy="507918"/>
          </a:xfrm>
          <a:prstGeom prst="rect">
            <a:avLst/>
          </a:prstGeom>
        </p:spPr>
      </p:pic>
    </p:spTree>
    <p:extLst>
      <p:ext uri="{BB962C8B-B14F-4D97-AF65-F5344CB8AC3E}">
        <p14:creationId xmlns:p14="http://schemas.microsoft.com/office/powerpoint/2010/main" val="17239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Cover Slide - Option 2">
    <p:bg>
      <p:bgPr>
        <a:blipFill dpi="0" rotWithShape="1">
          <a:blip r:embed="rId2">
            <a:alphaModFix amt="50000"/>
            <a:lum/>
            <a:extLst>
              <a:ext uri="{BEBA8EAE-BF5A-486C-A8C5-ECC9F3942E4B}">
                <a14:imgProps xmlns:a14="http://schemas.microsoft.com/office/drawing/2010/main">
                  <a14:imgLayer r:embed="rId3">
                    <a14:imgEffect>
                      <a14:saturation sat="0"/>
                    </a14:imgEffect>
                  </a14:imgLayer>
                </a14:imgProps>
              </a:ext>
            </a:extLst>
          </a:blip>
          <a:srcRect/>
          <a:stretch>
            <a:fillRect l="25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2FAC7E-455D-4D35-9CBC-BD6D01E117E4}"/>
              </a:ext>
            </a:extLst>
          </p:cNvPr>
          <p:cNvSpPr/>
          <p:nvPr userDrawn="1"/>
        </p:nvSpPr>
        <p:spPr>
          <a:xfrm>
            <a:off x="0" y="0"/>
            <a:ext cx="6096000" cy="6858000"/>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1828800" y="2743201"/>
            <a:ext cx="8534400" cy="685801"/>
          </a:xfrm>
          <a:prstGeom prst="rect">
            <a:avLst/>
          </a:prstGeom>
          <a:solidFill>
            <a:schemeClr val="bg1"/>
          </a:solidFill>
          <a:effectLst>
            <a:outerShdw blurRad="50800" dist="101600" dir="2700000" algn="tl" rotWithShape="0">
              <a:prstClr val="black">
                <a:alpha val="40000"/>
              </a:prstClr>
            </a:outerShdw>
          </a:effectLst>
        </p:spPr>
        <p:txBody>
          <a:bodyPr anchor="b">
            <a:normAutofit/>
          </a:bodyPr>
          <a:lstStyle>
            <a:lvl1pPr algn="ctr">
              <a:defRPr sz="2800">
                <a:solidFill>
                  <a:srgbClr val="1F4283"/>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hasCustomPrompt="1"/>
          </p:nvPr>
        </p:nvSpPr>
        <p:spPr>
          <a:xfrm>
            <a:off x="1828800" y="3429002"/>
            <a:ext cx="8534400" cy="685799"/>
          </a:xfrm>
          <a:prstGeom prst="rect">
            <a:avLst/>
          </a:prstGeom>
          <a:solidFill>
            <a:schemeClr val="bg1"/>
          </a:solidFill>
          <a:effectLst>
            <a:outerShdw blurRad="50800" dist="101600" dir="2700000" algn="tl" rotWithShape="0">
              <a:prstClr val="black">
                <a:alpha val="40000"/>
              </a:prstClr>
            </a:outerShdw>
          </a:effectLst>
        </p:spPr>
        <p:txBody>
          <a:bodyPr anchor="t">
            <a:normAutofit/>
          </a:bodyPr>
          <a:lstStyle>
            <a:lvl1pPr marL="0" indent="0" algn="ctr">
              <a:buNone/>
              <a:defRPr sz="1800" b="1" cap="none">
                <a:solidFill>
                  <a:srgbClr val="FF0000"/>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876C280D-B7F7-4985-AFC2-C63748B72D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6172200"/>
            <a:ext cx="1123866" cy="507918"/>
          </a:xfrm>
          <a:prstGeom prst="rect">
            <a:avLst/>
          </a:prstGeom>
        </p:spPr>
      </p:pic>
    </p:spTree>
    <p:extLst>
      <p:ext uri="{BB962C8B-B14F-4D97-AF65-F5344CB8AC3E}">
        <p14:creationId xmlns:p14="http://schemas.microsoft.com/office/powerpoint/2010/main" val="23158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Cover Slide - Option 2">
    <p:bg>
      <p:bgPr>
        <a:blipFill dpi="0" rotWithShape="1">
          <a:blip r:embed="rId2">
            <a:alphaModFix amt="50000"/>
            <a:lum/>
            <a:extLst>
              <a:ext uri="{BEBA8EAE-BF5A-486C-A8C5-ECC9F3942E4B}">
                <a14:imgProps xmlns:a14="http://schemas.microsoft.com/office/drawing/2010/main">
                  <a14:imgLayer r:embed="rId3">
                    <a14:imgEffect>
                      <a14:saturation sat="0"/>
                    </a14:imgEffect>
                  </a14:imgLayer>
                </a14:imgProps>
              </a:ext>
            </a:extLst>
          </a:blip>
          <a:srcRect/>
          <a:stretch>
            <a:fillRect l="40000" r="-8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2FAC7E-455D-4D35-9CBC-BD6D01E117E4}"/>
              </a:ext>
            </a:extLst>
          </p:cNvPr>
          <p:cNvSpPr/>
          <p:nvPr userDrawn="1"/>
        </p:nvSpPr>
        <p:spPr>
          <a:xfrm>
            <a:off x="0" y="0"/>
            <a:ext cx="6096000" cy="6858000"/>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1828800" y="2743201"/>
            <a:ext cx="8534400" cy="685801"/>
          </a:xfrm>
          <a:prstGeom prst="rect">
            <a:avLst/>
          </a:prstGeom>
          <a:solidFill>
            <a:schemeClr val="bg1"/>
          </a:solidFill>
          <a:effectLst>
            <a:outerShdw blurRad="50800" dist="101600" dir="2700000" algn="tl" rotWithShape="0">
              <a:prstClr val="black">
                <a:alpha val="40000"/>
              </a:prstClr>
            </a:outerShdw>
          </a:effectLst>
        </p:spPr>
        <p:txBody>
          <a:bodyPr anchor="b">
            <a:normAutofit/>
          </a:bodyPr>
          <a:lstStyle>
            <a:lvl1pPr algn="ctr">
              <a:defRPr sz="2800">
                <a:solidFill>
                  <a:srgbClr val="1F4283"/>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hasCustomPrompt="1"/>
          </p:nvPr>
        </p:nvSpPr>
        <p:spPr>
          <a:xfrm>
            <a:off x="1828800" y="3429002"/>
            <a:ext cx="8534400" cy="685799"/>
          </a:xfrm>
          <a:prstGeom prst="rect">
            <a:avLst/>
          </a:prstGeom>
          <a:solidFill>
            <a:schemeClr val="bg1"/>
          </a:solidFill>
          <a:effectLst>
            <a:outerShdw blurRad="50800" dist="101600" dir="2700000" algn="tl" rotWithShape="0">
              <a:prstClr val="black">
                <a:alpha val="40000"/>
              </a:prstClr>
            </a:outerShdw>
          </a:effectLst>
        </p:spPr>
        <p:txBody>
          <a:bodyPr anchor="t">
            <a:normAutofit/>
          </a:bodyPr>
          <a:lstStyle>
            <a:lvl1pPr marL="0" indent="0" algn="ctr">
              <a:buNone/>
              <a:defRPr sz="1800" b="1" cap="none">
                <a:solidFill>
                  <a:srgbClr val="FF0000"/>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876C280D-B7F7-4985-AFC2-C63748B72D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6172200"/>
            <a:ext cx="1123866" cy="507918"/>
          </a:xfrm>
          <a:prstGeom prst="rect">
            <a:avLst/>
          </a:prstGeom>
        </p:spPr>
      </p:pic>
    </p:spTree>
    <p:extLst>
      <p:ext uri="{BB962C8B-B14F-4D97-AF65-F5344CB8AC3E}">
        <p14:creationId xmlns:p14="http://schemas.microsoft.com/office/powerpoint/2010/main" val="302269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4_Cover Slide - Option 2">
    <p:bg>
      <p:bgPr>
        <a:blipFill dpi="0" rotWithShape="1">
          <a:blip r:embed="rId2">
            <a:alphaModFix amt="50000"/>
            <a:lum/>
            <a:extLst>
              <a:ext uri="{BEBA8EAE-BF5A-486C-A8C5-ECC9F3942E4B}">
                <a14:imgProps xmlns:a14="http://schemas.microsoft.com/office/drawing/2010/main">
                  <a14:imgLayer r:embed="rId3">
                    <a14:imgEffect>
                      <a14:saturation sat="0"/>
                    </a14:imgEffect>
                  </a14:imgLayer>
                </a14:imgProps>
              </a:ext>
            </a:extLst>
          </a:blip>
          <a:srcRect/>
          <a:stretch>
            <a:fillRect l="20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2FAC7E-455D-4D35-9CBC-BD6D01E117E4}"/>
              </a:ext>
            </a:extLst>
          </p:cNvPr>
          <p:cNvSpPr/>
          <p:nvPr userDrawn="1"/>
        </p:nvSpPr>
        <p:spPr>
          <a:xfrm>
            <a:off x="0" y="0"/>
            <a:ext cx="6096000" cy="6858000"/>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1828800" y="2743201"/>
            <a:ext cx="8534400" cy="685801"/>
          </a:xfrm>
          <a:prstGeom prst="rect">
            <a:avLst/>
          </a:prstGeom>
          <a:solidFill>
            <a:schemeClr val="bg1"/>
          </a:solidFill>
          <a:effectLst>
            <a:outerShdw blurRad="50800" dist="101600" dir="2700000" algn="tl" rotWithShape="0">
              <a:prstClr val="black">
                <a:alpha val="40000"/>
              </a:prstClr>
            </a:outerShdw>
          </a:effectLst>
        </p:spPr>
        <p:txBody>
          <a:bodyPr anchor="b">
            <a:normAutofit/>
          </a:bodyPr>
          <a:lstStyle>
            <a:lvl1pPr algn="ctr">
              <a:defRPr sz="2800">
                <a:solidFill>
                  <a:srgbClr val="1F4283"/>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hasCustomPrompt="1"/>
          </p:nvPr>
        </p:nvSpPr>
        <p:spPr>
          <a:xfrm>
            <a:off x="1828800" y="3429002"/>
            <a:ext cx="8534400" cy="685799"/>
          </a:xfrm>
          <a:prstGeom prst="rect">
            <a:avLst/>
          </a:prstGeom>
          <a:solidFill>
            <a:schemeClr val="bg1"/>
          </a:solidFill>
          <a:effectLst>
            <a:outerShdw blurRad="50800" dist="101600" dir="2700000" algn="tl" rotWithShape="0">
              <a:prstClr val="black">
                <a:alpha val="40000"/>
              </a:prstClr>
            </a:outerShdw>
          </a:effectLst>
        </p:spPr>
        <p:txBody>
          <a:bodyPr anchor="t">
            <a:normAutofit/>
          </a:bodyPr>
          <a:lstStyle>
            <a:lvl1pPr marL="0" indent="0" algn="ctr">
              <a:buNone/>
              <a:defRPr sz="1800" b="1" cap="none">
                <a:solidFill>
                  <a:srgbClr val="FF0000"/>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876C280D-B7F7-4985-AFC2-C63748B72D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6172200"/>
            <a:ext cx="1123866" cy="507918"/>
          </a:xfrm>
          <a:prstGeom prst="rect">
            <a:avLst/>
          </a:prstGeom>
        </p:spPr>
      </p:pic>
    </p:spTree>
    <p:extLst>
      <p:ext uri="{BB962C8B-B14F-4D97-AF65-F5344CB8AC3E}">
        <p14:creationId xmlns:p14="http://schemas.microsoft.com/office/powerpoint/2010/main" val="77730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ondary Slide - Option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19200" y="1371600"/>
            <a:ext cx="10566400" cy="4724400"/>
          </a:xfrm>
          <a:prstGeom prst="rect">
            <a:avLst/>
          </a:prstGeom>
        </p:spPr>
        <p:txBody>
          <a:bodyPr>
            <a:normAutofit/>
          </a:bodyPr>
          <a:lstStyle>
            <a:lvl1pPr>
              <a:buClr>
                <a:srgbClr val="1F4283"/>
              </a:buClr>
              <a:defRPr sz="1800">
                <a:latin typeface="Arial" panose="020B0604020202020204" pitchFamily="34" charset="0"/>
                <a:cs typeface="Arial" panose="020B0604020202020204" pitchFamily="34" charset="0"/>
              </a:defRPr>
            </a:lvl1pPr>
            <a:lvl2pPr>
              <a:buClr>
                <a:srgbClr val="1F4283"/>
              </a:buClr>
              <a:defRPr sz="1500">
                <a:latin typeface="Arial" panose="020B0604020202020204" pitchFamily="34" charset="0"/>
                <a:cs typeface="Arial" panose="020B0604020202020204" pitchFamily="34" charset="0"/>
              </a:defRPr>
            </a:lvl2pPr>
            <a:lvl3pPr>
              <a:buClr>
                <a:srgbClr val="1F4283"/>
              </a:buClr>
              <a:defRPr sz="1500">
                <a:latin typeface="Arial" panose="020B0604020202020204" pitchFamily="34" charset="0"/>
                <a:cs typeface="Arial" panose="020B0604020202020204" pitchFamily="34" charset="0"/>
              </a:defRPr>
            </a:lvl3pPr>
            <a:lvl4pPr>
              <a:buClr>
                <a:srgbClr val="1F4283"/>
              </a:buClr>
              <a:defRPr sz="1200">
                <a:latin typeface="Arial" panose="020B0604020202020204" pitchFamily="34" charset="0"/>
                <a:cs typeface="Arial" panose="020B0604020202020204" pitchFamily="34" charset="0"/>
              </a:defRPr>
            </a:lvl4pPr>
            <a:lvl5pPr>
              <a:buClr>
                <a:srgbClr val="1F4283"/>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10563698-4B7F-4578-B233-69996FC61DAC}"/>
              </a:ext>
            </a:extLst>
          </p:cNvPr>
          <p:cNvSpPr>
            <a:spLocks noGrp="1"/>
          </p:cNvSpPr>
          <p:nvPr>
            <p:ph type="title" hasCustomPrompt="1"/>
          </p:nvPr>
        </p:nvSpPr>
        <p:spPr>
          <a:xfrm>
            <a:off x="1219200" y="685800"/>
            <a:ext cx="10566400" cy="533400"/>
          </a:xfrm>
          <a:prstGeom prst="rect">
            <a:avLst/>
          </a:prstGeom>
        </p:spPr>
        <p:txBody>
          <a:bodyPr/>
          <a:lstStyle>
            <a:lvl1pPr>
              <a:defRPr sz="2800">
                <a:solidFill>
                  <a:schemeClr val="tx1"/>
                </a:solidFill>
              </a:defRPr>
            </a:lvl1pPr>
          </a:lstStyle>
          <a:p>
            <a:r>
              <a:rPr lang="en-US" dirty="0"/>
              <a:t>Slide Title</a:t>
            </a:r>
          </a:p>
        </p:txBody>
      </p:sp>
    </p:spTree>
    <p:extLst>
      <p:ext uri="{BB962C8B-B14F-4D97-AF65-F5344CB8AC3E}">
        <p14:creationId xmlns:p14="http://schemas.microsoft.com/office/powerpoint/2010/main" val="17627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ondary Slide - Option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19199" y="1371600"/>
            <a:ext cx="5254791" cy="4504267"/>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604000" y="1363133"/>
            <a:ext cx="5181600" cy="4504267"/>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AEBE5303-CFC7-465C-B0BB-8A7E0DA5E9E2}"/>
              </a:ext>
            </a:extLst>
          </p:cNvPr>
          <p:cNvSpPr>
            <a:spLocks noGrp="1"/>
          </p:cNvSpPr>
          <p:nvPr>
            <p:ph type="title" hasCustomPrompt="1"/>
          </p:nvPr>
        </p:nvSpPr>
        <p:spPr>
          <a:xfrm>
            <a:off x="1219200" y="685800"/>
            <a:ext cx="10566400" cy="533400"/>
          </a:xfrm>
          <a:prstGeom prst="rect">
            <a:avLst/>
          </a:prstGeom>
        </p:spPr>
        <p:txBody>
          <a:bodyPr/>
          <a:lstStyle>
            <a:lvl1pPr>
              <a:defRPr>
                <a:solidFill>
                  <a:schemeClr val="tx1"/>
                </a:solidFill>
              </a:defRPr>
            </a:lvl1pPr>
          </a:lstStyle>
          <a:p>
            <a:r>
              <a:rPr lang="en-US" dirty="0"/>
              <a:t>Slide Title</a:t>
            </a:r>
          </a:p>
        </p:txBody>
      </p:sp>
    </p:spTree>
    <p:extLst>
      <p:ext uri="{BB962C8B-B14F-4D97-AF65-F5344CB8AC3E}">
        <p14:creationId xmlns:p14="http://schemas.microsoft.com/office/powerpoint/2010/main" val="26794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ondary Slide - Media">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1219200" y="1371600"/>
            <a:ext cx="10566400" cy="4724400"/>
          </a:xfrm>
          <a:prstGeom prst="rect">
            <a:avLst/>
          </a:prstGeom>
        </p:spPr>
        <p:txBody>
          <a:bodyPr/>
          <a:lstStyle/>
          <a:p>
            <a:r>
              <a:rPr lang="en-US"/>
              <a:t>Click icon to add media</a:t>
            </a:r>
          </a:p>
        </p:txBody>
      </p:sp>
      <p:sp>
        <p:nvSpPr>
          <p:cNvPr id="7" name="Title 1">
            <a:extLst>
              <a:ext uri="{FF2B5EF4-FFF2-40B4-BE49-F238E27FC236}">
                <a16:creationId xmlns:a16="http://schemas.microsoft.com/office/drawing/2014/main" id="{D743FA47-892B-491C-A53C-FEAFECF15B8F}"/>
              </a:ext>
            </a:extLst>
          </p:cNvPr>
          <p:cNvSpPr>
            <a:spLocks noGrp="1"/>
          </p:cNvSpPr>
          <p:nvPr>
            <p:ph type="title" hasCustomPrompt="1"/>
          </p:nvPr>
        </p:nvSpPr>
        <p:spPr>
          <a:xfrm>
            <a:off x="1219200" y="685800"/>
            <a:ext cx="10566400" cy="533400"/>
          </a:xfrm>
          <a:prstGeom prst="rect">
            <a:avLst/>
          </a:prstGeom>
        </p:spPr>
        <p:txBody>
          <a:bodyPr/>
          <a:lstStyle>
            <a:lvl1pPr>
              <a:defRPr>
                <a:solidFill>
                  <a:schemeClr val="tx1"/>
                </a:solidFill>
              </a:defRPr>
            </a:lvl1pPr>
          </a:lstStyle>
          <a:p>
            <a:r>
              <a:rPr lang="en-US" dirty="0"/>
              <a:t>Slide Title</a:t>
            </a:r>
          </a:p>
        </p:txBody>
      </p:sp>
    </p:spTree>
    <p:extLst>
      <p:ext uri="{BB962C8B-B14F-4D97-AF65-F5344CB8AC3E}">
        <p14:creationId xmlns:p14="http://schemas.microsoft.com/office/powerpoint/2010/main" val="12961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1219200" y="1371600"/>
            <a:ext cx="10566400" cy="4724400"/>
          </a:xfrm>
          <a:prstGeom prst="rect">
            <a:avLst/>
          </a:prstGeom>
        </p:spPr>
        <p:txBody>
          <a:bodyPr/>
          <a:lstStyle/>
          <a:p>
            <a:r>
              <a:rPr lang="en-US"/>
              <a:t>Click icon to add chart</a:t>
            </a:r>
          </a:p>
        </p:txBody>
      </p:sp>
      <p:sp>
        <p:nvSpPr>
          <p:cNvPr id="6" name="Title 1">
            <a:extLst>
              <a:ext uri="{FF2B5EF4-FFF2-40B4-BE49-F238E27FC236}">
                <a16:creationId xmlns:a16="http://schemas.microsoft.com/office/drawing/2014/main" id="{2531F56B-FEB3-4E96-87AC-983B8F4358CE}"/>
              </a:ext>
            </a:extLst>
          </p:cNvPr>
          <p:cNvSpPr>
            <a:spLocks noGrp="1"/>
          </p:cNvSpPr>
          <p:nvPr>
            <p:ph type="title" hasCustomPrompt="1"/>
          </p:nvPr>
        </p:nvSpPr>
        <p:spPr>
          <a:xfrm>
            <a:off x="1219200" y="685800"/>
            <a:ext cx="10566400" cy="533400"/>
          </a:xfrm>
          <a:prstGeom prst="rect">
            <a:avLst/>
          </a:prstGeom>
        </p:spPr>
        <p:txBody>
          <a:bodyPr/>
          <a:lstStyle>
            <a:lvl1pPr>
              <a:defRPr>
                <a:solidFill>
                  <a:schemeClr val="tx1"/>
                </a:solidFill>
              </a:defRPr>
            </a:lvl1pPr>
          </a:lstStyle>
          <a:p>
            <a:r>
              <a:rPr lang="en-US" dirty="0"/>
              <a:t>Slide Title</a:t>
            </a:r>
          </a:p>
        </p:txBody>
      </p:sp>
    </p:spTree>
    <p:extLst>
      <p:ext uri="{BB962C8B-B14F-4D97-AF65-F5344CB8AC3E}">
        <p14:creationId xmlns:p14="http://schemas.microsoft.com/office/powerpoint/2010/main" val="29904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p:cNvSpPr/>
          <p:nvPr userDrawn="1"/>
        </p:nvSpPr>
        <p:spPr>
          <a:xfrm>
            <a:off x="0" y="0"/>
            <a:ext cx="914400" cy="6858000"/>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endParaRPr lang="en-US" sz="1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026081A-9385-4588-ACF7-DE5C5A38E8A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91200" y="6096000"/>
            <a:ext cx="1123866" cy="507918"/>
          </a:xfrm>
          <a:prstGeom prst="rect">
            <a:avLst/>
          </a:prstGeom>
        </p:spPr>
      </p:pic>
      <p:sp>
        <p:nvSpPr>
          <p:cNvPr id="19" name="Title 1">
            <a:extLst>
              <a:ext uri="{FF2B5EF4-FFF2-40B4-BE49-F238E27FC236}">
                <a16:creationId xmlns:a16="http://schemas.microsoft.com/office/drawing/2014/main" id="{43D04717-ED04-4630-B385-8713DE69696A}"/>
              </a:ext>
            </a:extLst>
          </p:cNvPr>
          <p:cNvSpPr txBox="1">
            <a:spLocks/>
          </p:cNvSpPr>
          <p:nvPr userDrawn="1"/>
        </p:nvSpPr>
        <p:spPr>
          <a:xfrm>
            <a:off x="0" y="152400"/>
            <a:ext cx="12192000" cy="266700"/>
          </a:xfrm>
          <a:prstGeom prst="rect">
            <a:avLst/>
          </a:prstGeom>
          <a:solidFill>
            <a:schemeClr val="bg1">
              <a:lumMod val="95000"/>
            </a:schemeClr>
          </a:solidFill>
          <a:ln>
            <a:solidFill>
              <a:schemeClr val="bg1">
                <a:lumMod val="75000"/>
              </a:schemeClr>
            </a:solidFill>
          </a:ln>
        </p:spPr>
        <p:txBody>
          <a:bodyPr/>
          <a:lstStyle>
            <a:lvl1pPr algn="l" defTabSz="257175" rtl="0" eaLnBrk="1" latinLnBrk="0" hangingPunct="1">
              <a:spcBef>
                <a:spcPct val="0"/>
              </a:spcBef>
              <a:buNone/>
              <a:defRPr sz="28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200" dirty="0">
                <a:solidFill>
                  <a:srgbClr val="1F4284"/>
                </a:solidFill>
              </a:rPr>
              <a:t>Florida Department of Transportation</a:t>
            </a:r>
          </a:p>
        </p:txBody>
      </p:sp>
    </p:spTree>
    <p:extLst>
      <p:ext uri="{BB962C8B-B14F-4D97-AF65-F5344CB8AC3E}">
        <p14:creationId xmlns:p14="http://schemas.microsoft.com/office/powerpoint/2010/main" val="4234605449"/>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686" r:id="rId3"/>
    <p:sldLayoutId id="2147483687" r:id="rId4"/>
    <p:sldLayoutId id="2147483689" r:id="rId5"/>
    <p:sldLayoutId id="2147483674" r:id="rId6"/>
    <p:sldLayoutId id="2147483676" r:id="rId7"/>
    <p:sldLayoutId id="2147483675" r:id="rId8"/>
    <p:sldLayoutId id="214748368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257175" rtl="0" eaLnBrk="1" latinLnBrk="0" hangingPunct="1">
        <a:spcBef>
          <a:spcPct val="0"/>
        </a:spcBef>
        <a:buNone/>
        <a:defRPr sz="2400" b="1" kern="1200" cap="none">
          <a:solidFill>
            <a:srgbClr val="335697"/>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212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www.leg.state.fl.us/Statutes/index.cfm?App_mode=Display_Statute&amp;Search_String=&amp;URL=0100-0199/0119/Sections/0119.07.html"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6.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7BFA-0C92-40A8-AB39-E4E110517D1B}"/>
              </a:ext>
            </a:extLst>
          </p:cNvPr>
          <p:cNvSpPr>
            <a:spLocks noGrp="1"/>
          </p:cNvSpPr>
          <p:nvPr>
            <p:ph type="ctrTitle"/>
          </p:nvPr>
        </p:nvSpPr>
        <p:spPr>
          <a:xfrm>
            <a:off x="1905000" y="2667000"/>
            <a:ext cx="8534400" cy="1600200"/>
          </a:xfrm>
          <a:ln w="19050">
            <a:solidFill>
              <a:srgbClr val="FF0000"/>
            </a:solidFill>
          </a:ln>
        </p:spPr>
        <p:txBody>
          <a:bodyPr anchor="ctr" anchorCtr="0">
            <a:normAutofit/>
          </a:bodyPr>
          <a:lstStyle/>
          <a:p>
            <a:r>
              <a:rPr lang="en-US" sz="3600" dirty="0">
                <a:latin typeface="Open Sans" panose="020B0606030504020204" pitchFamily="34" charset="0"/>
                <a:ea typeface="Open Sans" panose="020B0606030504020204" pitchFamily="34" charset="0"/>
                <a:cs typeface="Open Sans" panose="020B0606030504020204" pitchFamily="34" charset="0"/>
              </a:rPr>
              <a:t>Audit Results – </a:t>
            </a:r>
            <a:br>
              <a:rPr lang="en-US" sz="3600" dirty="0">
                <a:latin typeface="Open Sans" panose="020B0606030504020204" pitchFamily="34" charset="0"/>
                <a:ea typeface="Open Sans" panose="020B0606030504020204" pitchFamily="34" charset="0"/>
                <a:cs typeface="Open Sans" panose="020B0606030504020204" pitchFamily="34" charset="0"/>
              </a:rPr>
            </a:br>
            <a:r>
              <a:rPr lang="en-US" sz="3600" dirty="0">
                <a:latin typeface="Open Sans" panose="020B0606030504020204" pitchFamily="34" charset="0"/>
                <a:ea typeface="Open Sans" panose="020B0606030504020204" pitchFamily="34" charset="0"/>
                <a:cs typeface="Open Sans" panose="020B0606030504020204" pitchFamily="34" charset="0"/>
              </a:rPr>
              <a:t>Traditional and Agile Auditing</a:t>
            </a:r>
            <a:endParaRPr lang="en-US" sz="3600" dirty="0"/>
          </a:p>
        </p:txBody>
      </p:sp>
    </p:spTree>
    <p:extLst>
      <p:ext uri="{BB962C8B-B14F-4D97-AF65-F5344CB8AC3E}">
        <p14:creationId xmlns:p14="http://schemas.microsoft.com/office/powerpoint/2010/main" val="428141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76C2C-1929-0033-8843-8AE9FF3193DA}"/>
              </a:ext>
            </a:extLst>
          </p:cNvPr>
          <p:cNvSpPr>
            <a:spLocks noGrp="1"/>
          </p:cNvSpPr>
          <p:nvPr>
            <p:ph idx="1"/>
          </p:nvPr>
        </p:nvSpPr>
        <p:spPr>
          <a:xfrm>
            <a:off x="1295400" y="1371600"/>
            <a:ext cx="10566400" cy="4724400"/>
          </a:xfrm>
        </p:spPr>
        <p:txBody>
          <a:bodyPr>
            <a:normAutofit/>
          </a:bodyPr>
          <a:lstStyle/>
          <a:p>
            <a:pPr marL="0" indent="0">
              <a:buNone/>
            </a:pPr>
            <a:r>
              <a:rPr lang="en-US" sz="24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Such audits shall be conducted in accordance with the current </a:t>
            </a:r>
            <a:r>
              <a:rPr lang="en-US" sz="2400" b="0"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International Standards for the Professional Practice of Internal Auditing</a:t>
            </a:r>
            <a:r>
              <a:rPr lang="en-US" sz="24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 as published by the Institute of Internal Auditors or, where appropriate, in accordance with generally accepted governmental auditing standards. All audit reports issued by internal audit staff shall include a statement that the audit was conducted pursuant to the appropriate standards.</a:t>
            </a:r>
          </a:p>
          <a:p>
            <a:pPr marL="0" indent="0">
              <a:buNone/>
            </a:pPr>
            <a:r>
              <a:rPr lang="en-US" b="0" i="0" dirty="0">
                <a:solidFill>
                  <a:schemeClr val="bg1"/>
                </a:solidFill>
                <a:effectLst/>
                <a:latin typeface="Trebuchet MS" panose="020B0603020202020204" pitchFamily="34" charset="0"/>
              </a:rPr>
              <a:t> findings, conclusions, or recommendations of a final report of a state agency inspector general, who are the subject of the audit or investigation, and who do not have or are not currently afforded an existing right to an independent review process. </a:t>
            </a:r>
          </a:p>
          <a:p>
            <a:pPr marL="0" indent="0">
              <a:buNone/>
            </a:pPr>
            <a:r>
              <a:rPr lang="en-US" b="0" i="0" dirty="0">
                <a:solidFill>
                  <a:schemeClr val="bg1"/>
                </a:solidFill>
                <a:effectLst/>
                <a:latin typeface="Trebuchet MS" panose="020B0603020202020204" pitchFamily="34" charset="0"/>
              </a:rPr>
              <a:t>Such audits shall be conducted in accordance with the current International Standards for the Professional Practice of Internal Auditing as published by the Institute of Internal Auditors, Inc., or, where appropriate, in accordance with generally accepted governmental auditing standards. All audit reports issued by internal audit staff shall include a statement that the audit was conducted pursuant to the appropriate standards.</a:t>
            </a:r>
          </a:p>
          <a:p>
            <a:pPr>
              <a:buFont typeface="Wingdings" panose="05000000000000000000" pitchFamily="2" charset="2"/>
              <a:buChar char="ü"/>
            </a:pPr>
            <a:endParaRPr lang="en-US" b="0" dirty="0"/>
          </a:p>
        </p:txBody>
      </p:sp>
      <p:sp>
        <p:nvSpPr>
          <p:cNvPr id="3" name="Title 2">
            <a:extLst>
              <a:ext uri="{FF2B5EF4-FFF2-40B4-BE49-F238E27FC236}">
                <a16:creationId xmlns:a16="http://schemas.microsoft.com/office/drawing/2014/main" id="{E549A7D1-C42D-B663-F2C6-548B53863F5E}"/>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Florida Statutes 20.055 - Agency Inspectors General</a:t>
            </a:r>
          </a:p>
        </p:txBody>
      </p:sp>
      <p:pic>
        <p:nvPicPr>
          <p:cNvPr id="7" name="Picture 6">
            <a:extLst>
              <a:ext uri="{FF2B5EF4-FFF2-40B4-BE49-F238E27FC236}">
                <a16:creationId xmlns:a16="http://schemas.microsoft.com/office/drawing/2014/main" id="{6EB9FEED-A701-4AEC-D0CA-588495BA1073}"/>
              </a:ext>
            </a:extLst>
          </p:cNvPr>
          <p:cNvPicPr>
            <a:picLocks noChangeAspect="1"/>
          </p:cNvPicPr>
          <p:nvPr/>
        </p:nvPicPr>
        <p:blipFill>
          <a:blip r:embed="rId2"/>
          <a:stretch>
            <a:fillRect/>
          </a:stretch>
        </p:blipFill>
        <p:spPr>
          <a:xfrm>
            <a:off x="2743200" y="3810000"/>
            <a:ext cx="7258050" cy="2095500"/>
          </a:xfrm>
          <a:prstGeom prst="rect">
            <a:avLst/>
          </a:prstGeom>
        </p:spPr>
      </p:pic>
    </p:spTree>
    <p:extLst>
      <p:ext uri="{BB962C8B-B14F-4D97-AF65-F5344CB8AC3E}">
        <p14:creationId xmlns:p14="http://schemas.microsoft.com/office/powerpoint/2010/main" val="282260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76C2C-1929-0033-8843-8AE9FF3193DA}"/>
              </a:ext>
            </a:extLst>
          </p:cNvPr>
          <p:cNvSpPr>
            <a:spLocks noGrp="1"/>
          </p:cNvSpPr>
          <p:nvPr>
            <p:ph idx="1"/>
          </p:nvPr>
        </p:nvSpPr>
        <p:spPr>
          <a:xfrm>
            <a:off x="1219200" y="1371600"/>
            <a:ext cx="10566400" cy="2209800"/>
          </a:xfrm>
        </p:spPr>
        <p:txBody>
          <a:bodyPr>
            <a:normAutofit lnSpcReduction="10000"/>
          </a:bodyPr>
          <a:lstStyle/>
          <a:p>
            <a:pPr marL="0" indent="0">
              <a:buNone/>
            </a:pPr>
            <a:r>
              <a:rPr lang="en-US" sz="24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a:t>
            </a:r>
            <a:r>
              <a:rPr lang="en-US" sz="2400" b="0"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Individuals substantially affected</a:t>
            </a:r>
            <a:r>
              <a:rPr lang="en-US" sz="24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 means natural persons who have established a real and sufficiently immediate injury in fact due to the findings, conclusions, or recommendations of a final report of a state agency inspector general, </a:t>
            </a:r>
            <a:r>
              <a:rPr lang="en-US" sz="2400" b="0"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who are the subject of the audit or investigation</a:t>
            </a:r>
            <a:r>
              <a:rPr lang="en-US" sz="24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 and who do not have or are not currently afforded an existing right to an independent review process. </a:t>
            </a:r>
            <a:endParaRPr lang="en-US" sz="24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E549A7D1-C42D-B663-F2C6-548B53863F5E}"/>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Florida Statutes 20.055 - Agency Inspectors General</a:t>
            </a:r>
          </a:p>
        </p:txBody>
      </p:sp>
      <p:pic>
        <p:nvPicPr>
          <p:cNvPr id="5" name="Picture 4">
            <a:extLst>
              <a:ext uri="{FF2B5EF4-FFF2-40B4-BE49-F238E27FC236}">
                <a16:creationId xmlns:a16="http://schemas.microsoft.com/office/drawing/2014/main" id="{7021A143-F417-BA43-0EF7-5CB03E93A193}"/>
              </a:ext>
            </a:extLst>
          </p:cNvPr>
          <p:cNvPicPr>
            <a:picLocks noChangeAspect="1"/>
          </p:cNvPicPr>
          <p:nvPr/>
        </p:nvPicPr>
        <p:blipFill>
          <a:blip r:embed="rId2"/>
          <a:stretch>
            <a:fillRect/>
          </a:stretch>
        </p:blipFill>
        <p:spPr>
          <a:xfrm>
            <a:off x="1295400" y="3581401"/>
            <a:ext cx="9677400" cy="2514600"/>
          </a:xfrm>
          <a:prstGeom prst="rect">
            <a:avLst/>
          </a:prstGeom>
        </p:spPr>
      </p:pic>
    </p:spTree>
    <p:extLst>
      <p:ext uri="{BB962C8B-B14F-4D97-AF65-F5344CB8AC3E}">
        <p14:creationId xmlns:p14="http://schemas.microsoft.com/office/powerpoint/2010/main" val="95734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76C2C-1929-0033-8843-8AE9FF3193DA}"/>
              </a:ext>
            </a:extLst>
          </p:cNvPr>
          <p:cNvSpPr>
            <a:spLocks noGrp="1"/>
          </p:cNvSpPr>
          <p:nvPr>
            <p:ph idx="1"/>
          </p:nvPr>
        </p:nvSpPr>
        <p:spPr>
          <a:xfrm>
            <a:off x="1828800" y="1447800"/>
            <a:ext cx="9753600" cy="4495800"/>
          </a:xfrm>
        </p:spPr>
        <p:txBody>
          <a:bodyPr>
            <a:normAutofit fontScale="47500" lnSpcReduction="20000"/>
          </a:bodyPr>
          <a:lstStyle/>
          <a:p>
            <a:pPr marL="0" indent="0">
              <a:lnSpc>
                <a:spcPct val="120000"/>
              </a:lnSpc>
              <a:spcBef>
                <a:spcPts val="0"/>
              </a:spcBef>
              <a:spcAft>
                <a:spcPts val="0"/>
              </a:spcAft>
              <a:buNone/>
            </a:pPr>
            <a:r>
              <a:rPr lang="en-US" sz="51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At the conclusion of an audit in which the subject of the audit is a </a:t>
            </a:r>
            <a:r>
              <a:rPr lang="en-US" sz="5100" b="0"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specific entity contracting </a:t>
            </a:r>
            <a:r>
              <a:rPr lang="en-US" sz="51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with the state or an </a:t>
            </a:r>
            <a:r>
              <a:rPr lang="en-US" sz="5100" b="0"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individual substantially affected</a:t>
            </a:r>
            <a:r>
              <a:rPr lang="en-US" sz="51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 if the audit is not confidential or otherwise exempt from disclosure by law, the inspector general shall, consistent with </a:t>
            </a:r>
            <a:r>
              <a:rPr lang="en-US" sz="5100" b="0" dirty="0">
                <a:solidFill>
                  <a:srgbClr val="000080"/>
                </a:solidFill>
                <a:latin typeface="Open Sans" panose="020B0606030504020204" pitchFamily="34" charset="0"/>
                <a:ea typeface="Open Sans" panose="020B0606030504020204" pitchFamily="34" charset="0"/>
                <a:cs typeface="Open Sans" panose="020B0606030504020204" pitchFamily="34" charset="0"/>
              </a:rPr>
              <a:t>s. </a:t>
            </a:r>
            <a:r>
              <a:rPr lang="en-US" sz="5100" b="0" dirty="0">
                <a:solidFill>
                  <a:srgbClr val="000080"/>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119.07</a:t>
            </a:r>
            <a:r>
              <a:rPr lang="en-US" sz="5100" b="0" dirty="0">
                <a:solidFill>
                  <a:srgbClr val="000080"/>
                </a:solidFill>
                <a:latin typeface="Open Sans" panose="020B0606030504020204" pitchFamily="34" charset="0"/>
                <a:ea typeface="Open Sans" panose="020B0606030504020204" pitchFamily="34" charset="0"/>
                <a:cs typeface="Open Sans" panose="020B0606030504020204" pitchFamily="34" charset="0"/>
              </a:rPr>
              <a:t>(1), </a:t>
            </a:r>
            <a:r>
              <a:rPr lang="en-US" sz="5100" b="0"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submit the findings to the entity contracting with the state or the individual substantially affected</a:t>
            </a:r>
            <a:r>
              <a:rPr lang="en-US" sz="51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 who shall be advised in writing that they may submit a written response within </a:t>
            </a:r>
            <a:r>
              <a:rPr lang="en-US" sz="5100" b="0" i="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20 working days </a:t>
            </a:r>
            <a:r>
              <a:rPr lang="en-US" sz="5100" b="0" i="0" dirty="0">
                <a:solidFill>
                  <a:srgbClr val="000080"/>
                </a:solidFill>
                <a:effectLst/>
                <a:latin typeface="Open Sans" panose="020B0606030504020204" pitchFamily="34" charset="0"/>
                <a:ea typeface="Open Sans" panose="020B0606030504020204" pitchFamily="34" charset="0"/>
                <a:cs typeface="Open Sans" panose="020B0606030504020204" pitchFamily="34" charset="0"/>
              </a:rPr>
              <a:t>after receipt of the findings. The response and the inspector general’s rebuttal to the response, if any, must be included in the final audit report.</a:t>
            </a:r>
            <a:r>
              <a:rPr lang="en-US" sz="5100" b="0" i="0" dirty="0">
                <a:solidFill>
                  <a:schemeClr val="bg1"/>
                </a:solidFill>
                <a:effectLst/>
                <a:latin typeface="Trebuchet MS" panose="020B0603020202020204" pitchFamily="34" charset="0"/>
              </a:rPr>
              <a:t>d </a:t>
            </a:r>
            <a:r>
              <a:rPr lang="en-US" sz="3800" b="0" i="0" dirty="0">
                <a:solidFill>
                  <a:schemeClr val="bg1"/>
                </a:solidFill>
                <a:effectLst/>
                <a:latin typeface="Trebuchet MS" panose="020B0603020202020204" pitchFamily="34" charset="0"/>
              </a:rPr>
              <a:t>a real and sufficiently immediate injury in fact due to the findings, conclusions, or </a:t>
            </a:r>
            <a:r>
              <a:rPr lang="en-US" b="0" i="0" dirty="0">
                <a:solidFill>
                  <a:schemeClr val="bg1"/>
                </a:solidFill>
                <a:effectLst/>
                <a:latin typeface="Trebuchet MS" panose="020B0603020202020204" pitchFamily="34" charset="0"/>
              </a:rPr>
              <a:t>standards. All audit reports issued by internal audit staff shall include a statement that the audit was conducted pursuant to the appropriate standards.</a:t>
            </a:r>
          </a:p>
        </p:txBody>
      </p:sp>
      <p:sp>
        <p:nvSpPr>
          <p:cNvPr id="3" name="Title 2">
            <a:extLst>
              <a:ext uri="{FF2B5EF4-FFF2-40B4-BE49-F238E27FC236}">
                <a16:creationId xmlns:a16="http://schemas.microsoft.com/office/drawing/2014/main" id="{E549A7D1-C42D-B663-F2C6-548B53863F5E}"/>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Florida Statutes 20.055 - Agency Inspectors General</a:t>
            </a:r>
          </a:p>
        </p:txBody>
      </p:sp>
    </p:spTree>
    <p:extLst>
      <p:ext uri="{BB962C8B-B14F-4D97-AF65-F5344CB8AC3E}">
        <p14:creationId xmlns:p14="http://schemas.microsoft.com/office/powerpoint/2010/main" val="142222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44AA90-203E-DA32-9F5E-4D8E4D038608}"/>
              </a:ext>
            </a:extLst>
          </p:cNvPr>
          <p:cNvSpPr txBox="1"/>
          <p:nvPr/>
        </p:nvSpPr>
        <p:spPr>
          <a:xfrm>
            <a:off x="5410200" y="6019800"/>
            <a:ext cx="1676400" cy="685800"/>
          </a:xfrm>
          <a:prstGeom prst="rect">
            <a:avLst/>
          </a:prstGeom>
          <a:solidFill>
            <a:schemeClr val="bg1"/>
          </a:solidFill>
        </p:spPr>
        <p:txBody>
          <a:bodyPr wrap="square" rtlCol="0">
            <a:spAutoFit/>
          </a:bodyPr>
          <a:lstStyle/>
          <a:p>
            <a:endParaRPr lang="en-US" dirty="0"/>
          </a:p>
        </p:txBody>
      </p:sp>
      <p:pic>
        <p:nvPicPr>
          <p:cNvPr id="7" name="Content Placeholder 6">
            <a:extLst>
              <a:ext uri="{FF2B5EF4-FFF2-40B4-BE49-F238E27FC236}">
                <a16:creationId xmlns:a16="http://schemas.microsoft.com/office/drawing/2014/main" id="{B6AEEA08-DE9E-FACB-ECAB-684FD151F690}"/>
              </a:ext>
            </a:extLst>
          </p:cNvPr>
          <p:cNvPicPr>
            <a:picLocks noGrp="1" noChangeAspect="1"/>
          </p:cNvPicPr>
          <p:nvPr>
            <p:ph idx="1"/>
          </p:nvPr>
        </p:nvPicPr>
        <p:blipFill>
          <a:blip r:embed="rId2"/>
          <a:stretch>
            <a:fillRect/>
          </a:stretch>
        </p:blipFill>
        <p:spPr>
          <a:xfrm>
            <a:off x="2269092" y="609600"/>
            <a:ext cx="8296330" cy="6096000"/>
          </a:xfrm>
        </p:spPr>
      </p:pic>
    </p:spTree>
    <p:extLst>
      <p:ext uri="{BB962C8B-B14F-4D97-AF65-F5344CB8AC3E}">
        <p14:creationId xmlns:p14="http://schemas.microsoft.com/office/powerpoint/2010/main" val="268688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860DB6-722A-806E-1757-D7A0CA482C9A}"/>
              </a:ext>
            </a:extLst>
          </p:cNvPr>
          <p:cNvSpPr>
            <a:spLocks noGrp="1"/>
          </p:cNvSpPr>
          <p:nvPr>
            <p:ph type="title"/>
          </p:nvPr>
        </p:nvSpPr>
        <p:spPr>
          <a:xfrm>
            <a:off x="1219200" y="609600"/>
            <a:ext cx="10566400" cy="533400"/>
          </a:xfrm>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(Software) Agile Methodology</a:t>
            </a:r>
          </a:p>
        </p:txBody>
      </p:sp>
      <p:pic>
        <p:nvPicPr>
          <p:cNvPr id="9" name="Content Placeholder 8">
            <a:extLst>
              <a:ext uri="{FF2B5EF4-FFF2-40B4-BE49-F238E27FC236}">
                <a16:creationId xmlns:a16="http://schemas.microsoft.com/office/drawing/2014/main" id="{9B691F76-F48E-8345-6C49-0D6A29E2100C}"/>
              </a:ext>
            </a:extLst>
          </p:cNvPr>
          <p:cNvPicPr>
            <a:picLocks noGrp="1" noChangeAspect="1"/>
          </p:cNvPicPr>
          <p:nvPr>
            <p:ph idx="1"/>
          </p:nvPr>
        </p:nvPicPr>
        <p:blipFill>
          <a:blip r:embed="rId2"/>
          <a:stretch>
            <a:fillRect/>
          </a:stretch>
        </p:blipFill>
        <p:spPr>
          <a:xfrm>
            <a:off x="1303284" y="1125894"/>
            <a:ext cx="3940332" cy="2135972"/>
          </a:xfrm>
        </p:spPr>
      </p:pic>
      <p:pic>
        <p:nvPicPr>
          <p:cNvPr id="11" name="Picture 10">
            <a:extLst>
              <a:ext uri="{FF2B5EF4-FFF2-40B4-BE49-F238E27FC236}">
                <a16:creationId xmlns:a16="http://schemas.microsoft.com/office/drawing/2014/main" id="{529DD35D-E0E7-6039-AD54-35D755F32D50}"/>
              </a:ext>
            </a:extLst>
          </p:cNvPr>
          <p:cNvPicPr>
            <a:picLocks noChangeAspect="1"/>
          </p:cNvPicPr>
          <p:nvPr/>
        </p:nvPicPr>
        <p:blipFill>
          <a:blip r:embed="rId3"/>
          <a:stretch>
            <a:fillRect/>
          </a:stretch>
        </p:blipFill>
        <p:spPr>
          <a:xfrm>
            <a:off x="6172200" y="1368042"/>
            <a:ext cx="5530713" cy="4384848"/>
          </a:xfrm>
          <a:prstGeom prst="rect">
            <a:avLst/>
          </a:prstGeom>
          <a:ln>
            <a:solidFill>
              <a:schemeClr val="tx1"/>
            </a:solidFill>
          </a:ln>
        </p:spPr>
      </p:pic>
      <p:pic>
        <p:nvPicPr>
          <p:cNvPr id="13" name="Picture 12">
            <a:extLst>
              <a:ext uri="{FF2B5EF4-FFF2-40B4-BE49-F238E27FC236}">
                <a16:creationId xmlns:a16="http://schemas.microsoft.com/office/drawing/2014/main" id="{F1E58E60-DEE8-0B7B-D12B-2C06A5602442}"/>
              </a:ext>
            </a:extLst>
          </p:cNvPr>
          <p:cNvPicPr>
            <a:picLocks noChangeAspect="1"/>
          </p:cNvPicPr>
          <p:nvPr/>
        </p:nvPicPr>
        <p:blipFill>
          <a:blip r:embed="rId4"/>
          <a:stretch>
            <a:fillRect/>
          </a:stretch>
        </p:blipFill>
        <p:spPr>
          <a:xfrm>
            <a:off x="1522820" y="3596134"/>
            <a:ext cx="4300269" cy="2484260"/>
          </a:xfrm>
          <a:prstGeom prst="rect">
            <a:avLst/>
          </a:prstGeom>
        </p:spPr>
      </p:pic>
      <p:sp>
        <p:nvSpPr>
          <p:cNvPr id="14" name="Oval 13">
            <a:extLst>
              <a:ext uri="{FF2B5EF4-FFF2-40B4-BE49-F238E27FC236}">
                <a16:creationId xmlns:a16="http://schemas.microsoft.com/office/drawing/2014/main" id="{E1A91BF5-319F-AB2D-F4F0-6B76350C7922}"/>
              </a:ext>
            </a:extLst>
          </p:cNvPr>
          <p:cNvSpPr/>
          <p:nvPr/>
        </p:nvSpPr>
        <p:spPr>
          <a:xfrm>
            <a:off x="6248400" y="2362200"/>
            <a:ext cx="990600" cy="4572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7078B1-4E69-3212-2A42-7BD9B26C5294}"/>
              </a:ext>
            </a:extLst>
          </p:cNvPr>
          <p:cNvSpPr/>
          <p:nvPr/>
        </p:nvSpPr>
        <p:spPr>
          <a:xfrm>
            <a:off x="6263196" y="3733800"/>
            <a:ext cx="739560" cy="4572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10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A04971-CED6-8217-B82C-5F7C15E7C82E}"/>
              </a:ext>
            </a:extLst>
          </p:cNvPr>
          <p:cNvPicPr>
            <a:picLocks noGrp="1" noChangeAspect="1"/>
          </p:cNvPicPr>
          <p:nvPr>
            <p:ph idx="1"/>
          </p:nvPr>
        </p:nvPicPr>
        <p:blipFill>
          <a:blip r:embed="rId2"/>
          <a:stretch>
            <a:fillRect/>
          </a:stretch>
        </p:blipFill>
        <p:spPr>
          <a:xfrm>
            <a:off x="1074413" y="2514600"/>
            <a:ext cx="10787743" cy="2057400"/>
          </a:xfrm>
        </p:spPr>
      </p:pic>
      <p:sp>
        <p:nvSpPr>
          <p:cNvPr id="3" name="Title 2">
            <a:extLst>
              <a:ext uri="{FF2B5EF4-FFF2-40B4-BE49-F238E27FC236}">
                <a16:creationId xmlns:a16="http://schemas.microsoft.com/office/drawing/2014/main" id="{43A2BA7F-20FF-B1EA-70E5-D473C1419837}"/>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Traditional Audit Delivery</a:t>
            </a:r>
          </a:p>
        </p:txBody>
      </p:sp>
      <p:sp>
        <p:nvSpPr>
          <p:cNvPr id="7" name="TextBox 6">
            <a:extLst>
              <a:ext uri="{FF2B5EF4-FFF2-40B4-BE49-F238E27FC236}">
                <a16:creationId xmlns:a16="http://schemas.microsoft.com/office/drawing/2014/main" id="{6982ED94-F8EF-A329-BC83-68E86335A9B8}"/>
              </a:ext>
            </a:extLst>
          </p:cNvPr>
          <p:cNvSpPr txBox="1"/>
          <p:nvPr/>
        </p:nvSpPr>
        <p:spPr>
          <a:xfrm>
            <a:off x="1905000" y="5715000"/>
            <a:ext cx="6102220" cy="245003"/>
          </a:xfrm>
          <a:prstGeom prst="rect">
            <a:avLst/>
          </a:prstGeom>
          <a:noFill/>
        </p:spPr>
        <p:txBody>
          <a:bodyPr wrap="square">
            <a:spAutoFit/>
          </a:bodyPr>
          <a:lstStyle/>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rPr>
              <a:t>Source: International Journal of Smart Business and Technology, February 2021</a:t>
            </a:r>
          </a:p>
        </p:txBody>
      </p:sp>
    </p:spTree>
    <p:extLst>
      <p:ext uri="{BB962C8B-B14F-4D97-AF65-F5344CB8AC3E}">
        <p14:creationId xmlns:p14="http://schemas.microsoft.com/office/powerpoint/2010/main" val="27484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85FD3C1-7FBD-0EBD-12D0-15C5FD785E55}"/>
              </a:ext>
            </a:extLst>
          </p:cNvPr>
          <p:cNvPicPr>
            <a:picLocks noGrp="1" noChangeAspect="1"/>
          </p:cNvPicPr>
          <p:nvPr>
            <p:ph idx="1"/>
          </p:nvPr>
        </p:nvPicPr>
        <p:blipFill>
          <a:blip r:embed="rId2"/>
          <a:stretch>
            <a:fillRect/>
          </a:stretch>
        </p:blipFill>
        <p:spPr>
          <a:xfrm>
            <a:off x="2209800" y="533400"/>
            <a:ext cx="8428109" cy="5465740"/>
          </a:xfrm>
          <a:ln>
            <a:noFill/>
          </a:ln>
        </p:spPr>
      </p:pic>
      <p:sp>
        <p:nvSpPr>
          <p:cNvPr id="8" name="TextBox 7">
            <a:extLst>
              <a:ext uri="{FF2B5EF4-FFF2-40B4-BE49-F238E27FC236}">
                <a16:creationId xmlns:a16="http://schemas.microsoft.com/office/drawing/2014/main" id="{1573D329-03D5-2965-A6E9-05C3915A6EEE}"/>
              </a:ext>
            </a:extLst>
          </p:cNvPr>
          <p:cNvSpPr txBox="1"/>
          <p:nvPr/>
        </p:nvSpPr>
        <p:spPr>
          <a:xfrm>
            <a:off x="9448800" y="1219200"/>
            <a:ext cx="642501" cy="876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6EB72843-C741-67F8-DD27-8A83BFD264AA}"/>
              </a:ext>
            </a:extLst>
          </p:cNvPr>
          <p:cNvSpPr txBox="1"/>
          <p:nvPr/>
        </p:nvSpPr>
        <p:spPr>
          <a:xfrm>
            <a:off x="10000695" y="497889"/>
            <a:ext cx="914400" cy="1028700"/>
          </a:xfrm>
          <a:prstGeom prst="rect">
            <a:avLst/>
          </a:prstGeom>
          <a:solidFill>
            <a:schemeClr val="bg1"/>
          </a:solidFill>
        </p:spPr>
        <p:txBody>
          <a:bodyPr wrap="square" rtlCol="0">
            <a:spAutoFit/>
          </a:bodyPr>
          <a:lstStyle/>
          <a:p>
            <a:endParaRPr lang="en-US" dirty="0"/>
          </a:p>
        </p:txBody>
      </p:sp>
      <p:sp>
        <p:nvSpPr>
          <p:cNvPr id="10" name="Rectangle: Rounded Corners 9">
            <a:extLst>
              <a:ext uri="{FF2B5EF4-FFF2-40B4-BE49-F238E27FC236}">
                <a16:creationId xmlns:a16="http://schemas.microsoft.com/office/drawing/2014/main" id="{48200F2D-64CC-2CCA-4D82-11934E9F47B7}"/>
              </a:ext>
            </a:extLst>
          </p:cNvPr>
          <p:cNvSpPr/>
          <p:nvPr/>
        </p:nvSpPr>
        <p:spPr>
          <a:xfrm>
            <a:off x="2667000" y="4114800"/>
            <a:ext cx="6096000" cy="1808140"/>
          </a:xfrm>
          <a:prstGeom prst="round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19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08C9239-68D1-DCF2-6E8F-9927566017F8}"/>
              </a:ext>
            </a:extLst>
          </p:cNvPr>
          <p:cNvSpPr txBox="1"/>
          <p:nvPr/>
        </p:nvSpPr>
        <p:spPr>
          <a:xfrm>
            <a:off x="5486400" y="6019800"/>
            <a:ext cx="1524000" cy="609600"/>
          </a:xfrm>
          <a:prstGeom prst="rect">
            <a:avLst/>
          </a:prstGeom>
          <a:solidFill>
            <a:schemeClr val="bg1"/>
          </a:solidFill>
        </p:spPr>
        <p:txBody>
          <a:bodyPr wrap="square" rtlCol="0">
            <a:spAutoFit/>
          </a:bodyPr>
          <a:lstStyle/>
          <a:p>
            <a:endParaRPr lang="en-US" dirty="0"/>
          </a:p>
        </p:txBody>
      </p:sp>
      <p:pic>
        <p:nvPicPr>
          <p:cNvPr id="14" name="Content Placeholder 13">
            <a:extLst>
              <a:ext uri="{FF2B5EF4-FFF2-40B4-BE49-F238E27FC236}">
                <a16:creationId xmlns:a16="http://schemas.microsoft.com/office/drawing/2014/main" id="{D9CF50F9-5041-4129-378F-52F5F4061393}"/>
              </a:ext>
            </a:extLst>
          </p:cNvPr>
          <p:cNvPicPr>
            <a:picLocks noGrp="1" noChangeAspect="1"/>
          </p:cNvPicPr>
          <p:nvPr>
            <p:ph idx="1"/>
          </p:nvPr>
        </p:nvPicPr>
        <p:blipFill>
          <a:blip r:embed="rId2"/>
          <a:stretch>
            <a:fillRect/>
          </a:stretch>
        </p:blipFill>
        <p:spPr>
          <a:xfrm>
            <a:off x="1677670" y="381000"/>
            <a:ext cx="9150434" cy="6248400"/>
          </a:xfrm>
        </p:spPr>
      </p:pic>
    </p:spTree>
    <p:extLst>
      <p:ext uri="{BB962C8B-B14F-4D97-AF65-F5344CB8AC3E}">
        <p14:creationId xmlns:p14="http://schemas.microsoft.com/office/powerpoint/2010/main" val="241400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63D1A5-1AF8-3705-115B-482A7C7B068F}"/>
              </a:ext>
            </a:extLst>
          </p:cNvPr>
          <p:cNvSpPr>
            <a:spLocks noGrp="1"/>
          </p:cNvSpPr>
          <p:nvPr>
            <p:ph idx="1"/>
          </p:nvPr>
        </p:nvSpPr>
        <p:spPr>
          <a:xfrm>
            <a:off x="1219200" y="1371600"/>
            <a:ext cx="6477000" cy="4724400"/>
          </a:xfrm>
          <a:ln>
            <a:noFill/>
          </a:ln>
        </p:spPr>
        <p:txBody>
          <a:bodyPr>
            <a:normAutofit fontScale="92500" lnSpcReduction="10000"/>
          </a:bodyPr>
          <a:lstStyle/>
          <a:p>
            <a:pPr lvl="1">
              <a:lnSpc>
                <a:spcPct val="110000"/>
              </a:lnSpc>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Short cycles and continuous evaluation are essential in applying the Agile method.</a:t>
            </a:r>
          </a:p>
          <a:p>
            <a:pPr lvl="1">
              <a:buFont typeface="Arial" panose="020B0604020202020204" pitchFamily="34" charset="0"/>
              <a:buChar char="•"/>
            </a:pPr>
            <a:r>
              <a:rPr lang="en-US" sz="2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For more frequent interactions with the auditee, you also need more courage as an Internal Audit Function. </a:t>
            </a:r>
          </a:p>
          <a:p>
            <a:pPr lvl="1">
              <a:lnSpc>
                <a:spcPct val="110000"/>
              </a:lnSpc>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Although the implementation differs, an audit remains an audit, in other words it remains important to continue to pay attention to formal documentation and the IIA Standards.</a:t>
            </a:r>
          </a:p>
          <a:p>
            <a:pPr lvl="1">
              <a:lnSpc>
                <a:spcPct val="110000"/>
              </a:lnSpc>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Use experts who can translate between the Agile principles and internal audit. </a:t>
            </a:r>
          </a:p>
          <a:p>
            <a:pPr marL="182250" lvl="1" indent="0">
              <a:lnSpc>
                <a:spcPct val="110000"/>
              </a:lnSpc>
              <a:buNone/>
            </a:pPr>
            <a:r>
              <a:rPr lang="en-US" sz="1200" dirty="0">
                <a:latin typeface="Open Sans" panose="020B0606030504020204" pitchFamily="34" charset="0"/>
                <a:ea typeface="Open Sans" panose="020B0606030504020204" pitchFamily="34" charset="0"/>
                <a:cs typeface="Open Sans" panose="020B0606030504020204" pitchFamily="34" charset="0"/>
              </a:rPr>
              <a:t>Source: KPMP, Agile Internal Audit, October 2020</a:t>
            </a:r>
          </a:p>
        </p:txBody>
      </p:sp>
      <p:sp>
        <p:nvSpPr>
          <p:cNvPr id="3" name="Title 2">
            <a:extLst>
              <a:ext uri="{FF2B5EF4-FFF2-40B4-BE49-F238E27FC236}">
                <a16:creationId xmlns:a16="http://schemas.microsoft.com/office/drawing/2014/main" id="{B6113E1E-3783-51EE-6E9D-5EBBB5C21AB5}"/>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Agile Auditing</a:t>
            </a:r>
          </a:p>
        </p:txBody>
      </p:sp>
      <p:pic>
        <p:nvPicPr>
          <p:cNvPr id="5" name="Picture 4">
            <a:extLst>
              <a:ext uri="{FF2B5EF4-FFF2-40B4-BE49-F238E27FC236}">
                <a16:creationId xmlns:a16="http://schemas.microsoft.com/office/drawing/2014/main" id="{D4950C87-844F-395C-52DA-13A9D2160F71}"/>
              </a:ext>
            </a:extLst>
          </p:cNvPr>
          <p:cNvPicPr>
            <a:picLocks noChangeAspect="1"/>
          </p:cNvPicPr>
          <p:nvPr/>
        </p:nvPicPr>
        <p:blipFill>
          <a:blip r:embed="rId2"/>
          <a:stretch>
            <a:fillRect/>
          </a:stretch>
        </p:blipFill>
        <p:spPr>
          <a:xfrm>
            <a:off x="7948522" y="1371600"/>
            <a:ext cx="3837078" cy="4620208"/>
          </a:xfrm>
          <a:prstGeom prst="rect">
            <a:avLst/>
          </a:prstGeom>
        </p:spPr>
      </p:pic>
    </p:spTree>
    <p:extLst>
      <p:ext uri="{BB962C8B-B14F-4D97-AF65-F5344CB8AC3E}">
        <p14:creationId xmlns:p14="http://schemas.microsoft.com/office/powerpoint/2010/main" val="136517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63D1A5-1AF8-3705-115B-482A7C7B068F}"/>
              </a:ext>
            </a:extLst>
          </p:cNvPr>
          <p:cNvSpPr>
            <a:spLocks noGrp="1"/>
          </p:cNvSpPr>
          <p:nvPr>
            <p:ph idx="1"/>
          </p:nvPr>
        </p:nvSpPr>
        <p:spPr>
          <a:xfrm>
            <a:off x="1219200" y="1371600"/>
            <a:ext cx="6477000" cy="4724400"/>
          </a:xfrm>
          <a:ln>
            <a:noFill/>
          </a:ln>
        </p:spPr>
        <p:txBody>
          <a:bodyPr>
            <a:normAutofit fontScale="92500" lnSpcReduction="10000"/>
          </a:bodyPr>
          <a:lstStyle/>
          <a:p>
            <a:pPr lvl="1">
              <a:lnSpc>
                <a:spcPct val="110000"/>
              </a:lnSpc>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Short cycles and continuous evaluation are essential in applying the Agile method.</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For more frequent interactions with the auditee, you also need more courage as an Internal Audit Function. </a:t>
            </a:r>
          </a:p>
          <a:p>
            <a:pPr lvl="1">
              <a:lnSpc>
                <a:spcPct val="110000"/>
              </a:lnSpc>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Although the implementation differs, an audit remains an audit, in other words it remains important to continue to pay attention to formal documentation and the IIA Standards.</a:t>
            </a:r>
          </a:p>
          <a:p>
            <a:pPr lvl="1">
              <a:lnSpc>
                <a:spcPct val="110000"/>
              </a:lnSpc>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Use experts who can translate between the Agile principles and internal audit. </a:t>
            </a:r>
          </a:p>
          <a:p>
            <a:pPr marL="182250" lvl="1" indent="0">
              <a:lnSpc>
                <a:spcPct val="110000"/>
              </a:lnSpc>
              <a:buNone/>
            </a:pPr>
            <a:r>
              <a:rPr lang="en-US" sz="1200" dirty="0">
                <a:latin typeface="Open Sans" panose="020B0606030504020204" pitchFamily="34" charset="0"/>
                <a:ea typeface="Open Sans" panose="020B0606030504020204" pitchFamily="34" charset="0"/>
                <a:cs typeface="Open Sans" panose="020B0606030504020204" pitchFamily="34" charset="0"/>
              </a:rPr>
              <a:t>Source: KPMP, Agile Internal Audit, October 2020</a:t>
            </a:r>
          </a:p>
        </p:txBody>
      </p:sp>
      <p:sp>
        <p:nvSpPr>
          <p:cNvPr id="3" name="Title 2">
            <a:extLst>
              <a:ext uri="{FF2B5EF4-FFF2-40B4-BE49-F238E27FC236}">
                <a16:creationId xmlns:a16="http://schemas.microsoft.com/office/drawing/2014/main" id="{B6113E1E-3783-51EE-6E9D-5EBBB5C21AB5}"/>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Agile Auditing</a:t>
            </a:r>
          </a:p>
        </p:txBody>
      </p:sp>
      <p:pic>
        <p:nvPicPr>
          <p:cNvPr id="5" name="Picture 4">
            <a:extLst>
              <a:ext uri="{FF2B5EF4-FFF2-40B4-BE49-F238E27FC236}">
                <a16:creationId xmlns:a16="http://schemas.microsoft.com/office/drawing/2014/main" id="{D4950C87-844F-395C-52DA-13A9D2160F71}"/>
              </a:ext>
            </a:extLst>
          </p:cNvPr>
          <p:cNvPicPr>
            <a:picLocks noChangeAspect="1"/>
          </p:cNvPicPr>
          <p:nvPr/>
        </p:nvPicPr>
        <p:blipFill>
          <a:blip r:embed="rId2"/>
          <a:stretch>
            <a:fillRect/>
          </a:stretch>
        </p:blipFill>
        <p:spPr>
          <a:xfrm>
            <a:off x="7948522" y="1371600"/>
            <a:ext cx="3837078" cy="4620208"/>
          </a:xfrm>
          <a:prstGeom prst="rect">
            <a:avLst/>
          </a:prstGeom>
        </p:spPr>
      </p:pic>
    </p:spTree>
    <p:extLst>
      <p:ext uri="{BB962C8B-B14F-4D97-AF65-F5344CB8AC3E}">
        <p14:creationId xmlns:p14="http://schemas.microsoft.com/office/powerpoint/2010/main" val="345311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A866EB-7998-A1F1-0F54-E7EB9DD16B7B}"/>
              </a:ext>
            </a:extLst>
          </p:cNvPr>
          <p:cNvSpPr/>
          <p:nvPr/>
        </p:nvSpPr>
        <p:spPr>
          <a:xfrm>
            <a:off x="5576465" y="5970165"/>
            <a:ext cx="1447800" cy="6963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E80901B1-DEB9-DDAA-2374-E7612BEE8B85}"/>
              </a:ext>
            </a:extLst>
          </p:cNvPr>
          <p:cNvPicPr>
            <a:picLocks noGrp="1" noChangeAspect="1"/>
          </p:cNvPicPr>
          <p:nvPr>
            <p:ph idx="1"/>
          </p:nvPr>
        </p:nvPicPr>
        <p:blipFill>
          <a:blip r:embed="rId2"/>
          <a:stretch>
            <a:fillRect/>
          </a:stretch>
        </p:blipFill>
        <p:spPr>
          <a:xfrm>
            <a:off x="1125872" y="1619298"/>
            <a:ext cx="2760328" cy="3777042"/>
          </a:xfrm>
        </p:spPr>
      </p:pic>
      <p:sp>
        <p:nvSpPr>
          <p:cNvPr id="4" name="Title 3">
            <a:extLst>
              <a:ext uri="{FF2B5EF4-FFF2-40B4-BE49-F238E27FC236}">
                <a16:creationId xmlns:a16="http://schemas.microsoft.com/office/drawing/2014/main" id="{C74884B7-2C97-4CB2-84D2-35F42D1BEC11}"/>
              </a:ext>
            </a:extLst>
          </p:cNvPr>
          <p:cNvSpPr>
            <a:spLocks noGrp="1"/>
          </p:cNvSpPr>
          <p:nvPr>
            <p:ph type="title"/>
          </p:nvPr>
        </p:nvSpPr>
        <p:spPr>
          <a:xfrm>
            <a:off x="1219200" y="685800"/>
            <a:ext cx="10566400" cy="838200"/>
          </a:xfrm>
        </p:spPr>
        <p:txBody>
          <a:bodyPr/>
          <a:lstStyle/>
          <a:p>
            <a:r>
              <a:rPr lang="en-US" sz="1200" b="0" dirty="0"/>
              <a:t>___________________________________________________________________________________________________________________________</a:t>
            </a:r>
            <a:br>
              <a:rPr lang="en-US" b="0" dirty="0"/>
            </a:br>
            <a:r>
              <a:rPr lang="en-US" sz="1000" b="0" dirty="0">
                <a:solidFill>
                  <a:schemeClr val="bg1"/>
                </a:solidFill>
              </a:rPr>
              <a:t>s</a:t>
            </a:r>
            <a:br>
              <a:rPr lang="en-US" b="0" dirty="0"/>
            </a:br>
            <a:r>
              <a:rPr lang="en-US" b="0" dirty="0">
                <a:latin typeface="Open Sans" panose="020B0606030504020204" pitchFamily="34" charset="0"/>
                <a:ea typeface="Open Sans" panose="020B0606030504020204" pitchFamily="34" charset="0"/>
                <a:cs typeface="Open Sans" panose="020B0606030504020204" pitchFamily="34" charset="0"/>
              </a:rPr>
              <a:t>Bill Pace</a:t>
            </a:r>
          </a:p>
        </p:txBody>
      </p:sp>
      <p:sp>
        <p:nvSpPr>
          <p:cNvPr id="6" name="TextBox 5">
            <a:extLst>
              <a:ext uri="{FF2B5EF4-FFF2-40B4-BE49-F238E27FC236}">
                <a16:creationId xmlns:a16="http://schemas.microsoft.com/office/drawing/2014/main" id="{B0AE73C5-5E74-514D-347B-7A3C10173658}"/>
              </a:ext>
            </a:extLst>
          </p:cNvPr>
          <p:cNvSpPr txBox="1"/>
          <p:nvPr/>
        </p:nvSpPr>
        <p:spPr>
          <a:xfrm>
            <a:off x="3442316" y="1691937"/>
            <a:ext cx="8229600" cy="1815882"/>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Bachelor of Science in Accounting, Florida State University</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Prior roles at Coulter Electronics, Inc., Florida Auditor General, FDOT OIG, Quantum Consulting LLC, MBT Forensic CPAs, and Xerox Business Services</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Current Role as Deputy Audit Director for Contracts at FDOT OIG, since 2015</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Certifications/Licenses: CPA, Certified Public Manager, Florida Certified Contract Manager</a:t>
            </a: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Agile auditing experience: </a:t>
            </a:r>
            <a:r>
              <a:rPr lang="en-US" sz="1600" i="1" dirty="0">
                <a:latin typeface="Open Sans" panose="020B0606030504020204" pitchFamily="34" charset="0"/>
                <a:ea typeface="Open Sans" panose="020B0606030504020204" pitchFamily="34" charset="0"/>
                <a:cs typeface="Open Sans" panose="020B0606030504020204" pitchFamily="34" charset="0"/>
              </a:rPr>
              <a:t>Getting there</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4B7657CA-B1B0-92F4-81AE-8F613D91A383}"/>
              </a:ext>
            </a:extLst>
          </p:cNvPr>
          <p:cNvPicPr>
            <a:picLocks noChangeAspect="1"/>
          </p:cNvPicPr>
          <p:nvPr/>
        </p:nvPicPr>
        <p:blipFill>
          <a:blip r:embed="rId3"/>
          <a:stretch>
            <a:fillRect/>
          </a:stretch>
        </p:blipFill>
        <p:spPr>
          <a:xfrm>
            <a:off x="9601200" y="3675756"/>
            <a:ext cx="1959670" cy="2840042"/>
          </a:xfrm>
          <a:prstGeom prst="rect">
            <a:avLst/>
          </a:prstGeom>
        </p:spPr>
      </p:pic>
      <p:pic>
        <p:nvPicPr>
          <p:cNvPr id="9" name="Picture 8">
            <a:extLst>
              <a:ext uri="{FF2B5EF4-FFF2-40B4-BE49-F238E27FC236}">
                <a16:creationId xmlns:a16="http://schemas.microsoft.com/office/drawing/2014/main" id="{5CCC53B0-9CD8-3D12-BB74-C8807E0C7F88}"/>
              </a:ext>
            </a:extLst>
          </p:cNvPr>
          <p:cNvPicPr>
            <a:picLocks noChangeAspect="1"/>
          </p:cNvPicPr>
          <p:nvPr/>
        </p:nvPicPr>
        <p:blipFill rotWithShape="1">
          <a:blip r:embed="rId4"/>
          <a:srcRect r="18483"/>
          <a:stretch/>
        </p:blipFill>
        <p:spPr>
          <a:xfrm>
            <a:off x="4160618" y="3636957"/>
            <a:ext cx="1887218" cy="2840043"/>
          </a:xfrm>
          <a:prstGeom prst="rect">
            <a:avLst/>
          </a:prstGeom>
        </p:spPr>
      </p:pic>
      <p:pic>
        <p:nvPicPr>
          <p:cNvPr id="7" name="Picture 6">
            <a:extLst>
              <a:ext uri="{FF2B5EF4-FFF2-40B4-BE49-F238E27FC236}">
                <a16:creationId xmlns:a16="http://schemas.microsoft.com/office/drawing/2014/main" id="{79F847AE-787B-918A-AA94-2A6387B5F8ED}"/>
              </a:ext>
            </a:extLst>
          </p:cNvPr>
          <p:cNvPicPr>
            <a:picLocks noChangeAspect="1"/>
          </p:cNvPicPr>
          <p:nvPr/>
        </p:nvPicPr>
        <p:blipFill>
          <a:blip r:embed="rId5"/>
          <a:stretch>
            <a:fillRect/>
          </a:stretch>
        </p:blipFill>
        <p:spPr>
          <a:xfrm>
            <a:off x="6723560" y="3640681"/>
            <a:ext cx="2115082" cy="2901682"/>
          </a:xfrm>
          <a:prstGeom prst="rect">
            <a:avLst/>
          </a:prstGeom>
        </p:spPr>
      </p:pic>
    </p:spTree>
    <p:extLst>
      <p:ext uri="{BB962C8B-B14F-4D97-AF65-F5344CB8AC3E}">
        <p14:creationId xmlns:p14="http://schemas.microsoft.com/office/powerpoint/2010/main" val="390421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63D1A5-1AF8-3705-115B-482A7C7B068F}"/>
              </a:ext>
            </a:extLst>
          </p:cNvPr>
          <p:cNvSpPr>
            <a:spLocks noGrp="1"/>
          </p:cNvSpPr>
          <p:nvPr>
            <p:ph idx="1"/>
          </p:nvPr>
        </p:nvSpPr>
        <p:spPr>
          <a:xfrm>
            <a:off x="1219200" y="1371600"/>
            <a:ext cx="6477000" cy="4724400"/>
          </a:xfrm>
          <a:ln>
            <a:noFill/>
          </a:ln>
        </p:spPr>
        <p:txBody>
          <a:bodyPr>
            <a:normAutofit fontScale="92500" lnSpcReduction="10000"/>
          </a:bodyPr>
          <a:lstStyle/>
          <a:p>
            <a:pPr lvl="1">
              <a:lnSpc>
                <a:spcPct val="110000"/>
              </a:lnSpc>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Short cycles and continuous evaluation are essential in applying the Agile method.</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For more frequent interactions with the auditee, you also need more courage as an Internal Audit Function. </a:t>
            </a:r>
          </a:p>
          <a:p>
            <a:pPr lvl="1">
              <a:lnSpc>
                <a:spcPct val="110000"/>
              </a:lnSpc>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Although the implementation differs, an audit remains an audit, in other words it remains important to continue to pay attention to formal documentation and the IIA Standards.</a:t>
            </a:r>
          </a:p>
          <a:p>
            <a:pPr lvl="1">
              <a:lnSpc>
                <a:spcPct val="110000"/>
              </a:lnSpc>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Use experts who can translate between the Agile principles and internal audit. </a:t>
            </a:r>
          </a:p>
          <a:p>
            <a:pPr marL="182250" lvl="1" indent="0">
              <a:lnSpc>
                <a:spcPct val="110000"/>
              </a:lnSpc>
              <a:buNone/>
            </a:pPr>
            <a:r>
              <a:rPr lang="en-US" sz="1200" dirty="0">
                <a:latin typeface="Open Sans" panose="020B0606030504020204" pitchFamily="34" charset="0"/>
                <a:ea typeface="Open Sans" panose="020B0606030504020204" pitchFamily="34" charset="0"/>
                <a:cs typeface="Open Sans" panose="020B0606030504020204" pitchFamily="34" charset="0"/>
              </a:rPr>
              <a:t>Source: KPMP, Agile Internal Audit, October 2020</a:t>
            </a:r>
          </a:p>
        </p:txBody>
      </p:sp>
      <p:sp>
        <p:nvSpPr>
          <p:cNvPr id="3" name="Title 2">
            <a:extLst>
              <a:ext uri="{FF2B5EF4-FFF2-40B4-BE49-F238E27FC236}">
                <a16:creationId xmlns:a16="http://schemas.microsoft.com/office/drawing/2014/main" id="{B6113E1E-3783-51EE-6E9D-5EBBB5C21AB5}"/>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Agile Auditing</a:t>
            </a:r>
          </a:p>
        </p:txBody>
      </p:sp>
      <p:pic>
        <p:nvPicPr>
          <p:cNvPr id="5" name="Picture 4">
            <a:extLst>
              <a:ext uri="{FF2B5EF4-FFF2-40B4-BE49-F238E27FC236}">
                <a16:creationId xmlns:a16="http://schemas.microsoft.com/office/drawing/2014/main" id="{D4950C87-844F-395C-52DA-13A9D2160F71}"/>
              </a:ext>
            </a:extLst>
          </p:cNvPr>
          <p:cNvPicPr>
            <a:picLocks noChangeAspect="1"/>
          </p:cNvPicPr>
          <p:nvPr/>
        </p:nvPicPr>
        <p:blipFill>
          <a:blip r:embed="rId2"/>
          <a:stretch>
            <a:fillRect/>
          </a:stretch>
        </p:blipFill>
        <p:spPr>
          <a:xfrm>
            <a:off x="7948522" y="1371600"/>
            <a:ext cx="3837078" cy="4620208"/>
          </a:xfrm>
          <a:prstGeom prst="rect">
            <a:avLst/>
          </a:prstGeom>
        </p:spPr>
      </p:pic>
    </p:spTree>
    <p:extLst>
      <p:ext uri="{BB962C8B-B14F-4D97-AF65-F5344CB8AC3E}">
        <p14:creationId xmlns:p14="http://schemas.microsoft.com/office/powerpoint/2010/main" val="313007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63D1A5-1AF8-3705-115B-482A7C7B068F}"/>
              </a:ext>
            </a:extLst>
          </p:cNvPr>
          <p:cNvSpPr>
            <a:spLocks noGrp="1"/>
          </p:cNvSpPr>
          <p:nvPr>
            <p:ph idx="1"/>
          </p:nvPr>
        </p:nvSpPr>
        <p:spPr>
          <a:xfrm>
            <a:off x="1219200" y="1371600"/>
            <a:ext cx="6477000" cy="4724400"/>
          </a:xfrm>
          <a:ln>
            <a:noFill/>
          </a:ln>
        </p:spPr>
        <p:txBody>
          <a:bodyPr>
            <a:normAutofit fontScale="92500" lnSpcReduction="10000"/>
          </a:bodyPr>
          <a:lstStyle/>
          <a:p>
            <a:pPr lvl="1">
              <a:lnSpc>
                <a:spcPct val="110000"/>
              </a:lnSpc>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Short cycles and continuous evaluation are essential in applying the Agile method.</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For more frequent interactions with the auditee, you also need more courage as an Internal Audit Function. </a:t>
            </a:r>
          </a:p>
          <a:p>
            <a:pPr lvl="1">
              <a:lnSpc>
                <a:spcPct val="110000"/>
              </a:lnSpc>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Although the implementation differs, an audit remains an audit, in other words it remains important to continue to pay attention to formal documentation and the IIA Standards.</a:t>
            </a:r>
          </a:p>
          <a:p>
            <a:pPr lvl="1">
              <a:lnSpc>
                <a:spcPct val="110000"/>
              </a:lnSpc>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Use experts who can translate between the Agile principles and internal audit. </a:t>
            </a:r>
          </a:p>
          <a:p>
            <a:pPr marL="182250" lvl="1" indent="0">
              <a:lnSpc>
                <a:spcPct val="110000"/>
              </a:lnSpc>
              <a:buNone/>
            </a:pPr>
            <a:r>
              <a:rPr lang="en-US" sz="1200" dirty="0">
                <a:latin typeface="Open Sans" panose="020B0606030504020204" pitchFamily="34" charset="0"/>
                <a:ea typeface="Open Sans" panose="020B0606030504020204" pitchFamily="34" charset="0"/>
                <a:cs typeface="Open Sans" panose="020B0606030504020204" pitchFamily="34" charset="0"/>
              </a:rPr>
              <a:t>Source: KPMP, Agile Internal Audit, October 2020</a:t>
            </a:r>
          </a:p>
        </p:txBody>
      </p:sp>
      <p:sp>
        <p:nvSpPr>
          <p:cNvPr id="3" name="Title 2">
            <a:extLst>
              <a:ext uri="{FF2B5EF4-FFF2-40B4-BE49-F238E27FC236}">
                <a16:creationId xmlns:a16="http://schemas.microsoft.com/office/drawing/2014/main" id="{B6113E1E-3783-51EE-6E9D-5EBBB5C21AB5}"/>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Agile Auditing</a:t>
            </a:r>
          </a:p>
        </p:txBody>
      </p:sp>
      <p:pic>
        <p:nvPicPr>
          <p:cNvPr id="5" name="Picture 4">
            <a:extLst>
              <a:ext uri="{FF2B5EF4-FFF2-40B4-BE49-F238E27FC236}">
                <a16:creationId xmlns:a16="http://schemas.microsoft.com/office/drawing/2014/main" id="{D4950C87-844F-395C-52DA-13A9D2160F71}"/>
              </a:ext>
            </a:extLst>
          </p:cNvPr>
          <p:cNvPicPr>
            <a:picLocks noChangeAspect="1"/>
          </p:cNvPicPr>
          <p:nvPr/>
        </p:nvPicPr>
        <p:blipFill>
          <a:blip r:embed="rId2"/>
          <a:stretch>
            <a:fillRect/>
          </a:stretch>
        </p:blipFill>
        <p:spPr>
          <a:xfrm>
            <a:off x="7948522" y="1371600"/>
            <a:ext cx="3837078" cy="4620208"/>
          </a:xfrm>
          <a:prstGeom prst="rect">
            <a:avLst/>
          </a:prstGeom>
        </p:spPr>
      </p:pic>
    </p:spTree>
    <p:extLst>
      <p:ext uri="{BB962C8B-B14F-4D97-AF65-F5344CB8AC3E}">
        <p14:creationId xmlns:p14="http://schemas.microsoft.com/office/powerpoint/2010/main" val="288873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91C1918-BEF9-69E3-81CC-EF97B0EBF0C7}"/>
              </a:ext>
            </a:extLst>
          </p:cNvPr>
          <p:cNvGraphicFramePr>
            <a:graphicFrameLocks noGrp="1"/>
          </p:cNvGraphicFramePr>
          <p:nvPr>
            <p:ph idx="1"/>
            <p:extLst>
              <p:ext uri="{D42A27DB-BD31-4B8C-83A1-F6EECF244321}">
                <p14:modId xmlns:p14="http://schemas.microsoft.com/office/powerpoint/2010/main" val="3023014161"/>
              </p:ext>
            </p:extLst>
          </p:nvPr>
        </p:nvGraphicFramePr>
        <p:xfrm>
          <a:off x="1223865" y="1371600"/>
          <a:ext cx="10566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6EC82B1-0C95-E386-B4CB-240705465323}"/>
              </a:ext>
            </a:extLst>
          </p:cNvPr>
          <p:cNvSpPr>
            <a:spLocks noGrp="1"/>
          </p:cNvSpPr>
          <p:nvPr>
            <p:ph type="title"/>
          </p:nvPr>
        </p:nvSpPr>
        <p:spPr>
          <a:xfrm>
            <a:off x="1223865" y="685800"/>
            <a:ext cx="10566400" cy="533400"/>
          </a:xfrm>
        </p:spPr>
        <p:txBody>
          <a:bodyPr/>
          <a:lstStyle/>
          <a:p>
            <a:pPr algn="ctr"/>
            <a:r>
              <a:rPr lang="en-US" dirty="0"/>
              <a:t> Agile </a:t>
            </a:r>
            <a:r>
              <a:rPr lang="en-US" dirty="0">
                <a:latin typeface="Open Sans" panose="020B0606030504020204" pitchFamily="34" charset="0"/>
                <a:ea typeface="Open Sans" panose="020B0606030504020204" pitchFamily="34" charset="0"/>
                <a:cs typeface="Open Sans" panose="020B0606030504020204" pitchFamily="34" charset="0"/>
              </a:rPr>
              <a:t>Auditing</a:t>
            </a:r>
          </a:p>
        </p:txBody>
      </p:sp>
    </p:spTree>
    <p:extLst>
      <p:ext uri="{BB962C8B-B14F-4D97-AF65-F5344CB8AC3E}">
        <p14:creationId xmlns:p14="http://schemas.microsoft.com/office/powerpoint/2010/main" val="13608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C41459-FA96-7B94-2E04-8FCC38AC0C69}"/>
              </a:ext>
            </a:extLst>
          </p:cNvPr>
          <p:cNvSpPr txBox="1"/>
          <p:nvPr/>
        </p:nvSpPr>
        <p:spPr>
          <a:xfrm>
            <a:off x="5486400" y="6096000"/>
            <a:ext cx="1600200" cy="533400"/>
          </a:xfrm>
          <a:prstGeom prst="rect">
            <a:avLst/>
          </a:prstGeom>
          <a:solidFill>
            <a:schemeClr val="bg1"/>
          </a:solidFill>
        </p:spPr>
        <p:txBody>
          <a:bodyPr wrap="square" rtlCol="0">
            <a:spAutoFit/>
          </a:bodyPr>
          <a:lstStyle/>
          <a:p>
            <a:endParaRPr lang="en-US" dirty="0"/>
          </a:p>
        </p:txBody>
      </p:sp>
      <p:graphicFrame>
        <p:nvGraphicFramePr>
          <p:cNvPr id="5" name="Content Placeholder 4">
            <a:extLst>
              <a:ext uri="{FF2B5EF4-FFF2-40B4-BE49-F238E27FC236}">
                <a16:creationId xmlns:a16="http://schemas.microsoft.com/office/drawing/2014/main" id="{191C1918-BEF9-69E3-81CC-EF97B0EBF0C7}"/>
              </a:ext>
            </a:extLst>
          </p:cNvPr>
          <p:cNvGraphicFramePr>
            <a:graphicFrameLocks noGrp="1"/>
          </p:cNvGraphicFramePr>
          <p:nvPr>
            <p:ph idx="1"/>
            <p:extLst>
              <p:ext uri="{D42A27DB-BD31-4B8C-83A1-F6EECF244321}">
                <p14:modId xmlns:p14="http://schemas.microsoft.com/office/powerpoint/2010/main" val="1446626782"/>
              </p:ext>
            </p:extLst>
          </p:nvPr>
        </p:nvGraphicFramePr>
        <p:xfrm>
          <a:off x="1223865" y="1371600"/>
          <a:ext cx="10566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6D071B1-0BCC-0464-048B-0099562F35D4}"/>
              </a:ext>
            </a:extLst>
          </p:cNvPr>
          <p:cNvPicPr>
            <a:picLocks noChangeAspect="1"/>
          </p:cNvPicPr>
          <p:nvPr/>
        </p:nvPicPr>
        <p:blipFill>
          <a:blip r:embed="rId7"/>
          <a:stretch>
            <a:fillRect/>
          </a:stretch>
        </p:blipFill>
        <p:spPr>
          <a:xfrm>
            <a:off x="4631549" y="685799"/>
            <a:ext cx="3445651" cy="6095619"/>
          </a:xfrm>
          <a:prstGeom prst="rect">
            <a:avLst/>
          </a:prstGeom>
        </p:spPr>
      </p:pic>
    </p:spTree>
    <p:extLst>
      <p:ext uri="{BB962C8B-B14F-4D97-AF65-F5344CB8AC3E}">
        <p14:creationId xmlns:p14="http://schemas.microsoft.com/office/powerpoint/2010/main" val="33351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20979D-B862-BFCC-380B-41D1A6277727}"/>
              </a:ext>
            </a:extLst>
          </p:cNvPr>
          <p:cNvSpPr>
            <a:spLocks noGrp="1"/>
          </p:cNvSpPr>
          <p:nvPr>
            <p:ph idx="1"/>
          </p:nvPr>
        </p:nvSpPr>
        <p:spPr/>
        <p:txBody>
          <a:bodyPr>
            <a:normAutofit lnSpcReduction="10000"/>
          </a:bodyPr>
          <a:lstStyle/>
          <a:p>
            <a:pPr marL="0" indent="0">
              <a:buNone/>
            </a:pPr>
            <a:r>
              <a:rPr lang="en-US" sz="2400" b="0" i="1" dirty="0">
                <a:solidFill>
                  <a:srgbClr val="FF0000"/>
                </a:solidFill>
                <a:latin typeface="Open Sans" panose="020B0606030504020204" pitchFamily="34" charset="0"/>
                <a:ea typeface="Open Sans" panose="020B0606030504020204" pitchFamily="34" charset="0"/>
                <a:cs typeface="Open Sans" panose="020B0606030504020204" pitchFamily="34" charset="0"/>
              </a:rPr>
              <a:t>Traditional:</a:t>
            </a:r>
          </a:p>
          <a:p>
            <a:pPr>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Push-Button Contracts</a:t>
            </a:r>
          </a:p>
          <a:p>
            <a:pPr>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Errors and Omissions Consultant Cost Classification</a:t>
            </a:r>
          </a:p>
          <a:p>
            <a:pPr marL="0" indent="0">
              <a:buNone/>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0" i="1" dirty="0">
                <a:solidFill>
                  <a:srgbClr val="FF0000"/>
                </a:solidFill>
                <a:latin typeface="Open Sans" panose="020B0606030504020204" pitchFamily="34" charset="0"/>
                <a:ea typeface="Open Sans" panose="020B0606030504020204" pitchFamily="34" charset="0"/>
                <a:cs typeface="Open Sans" panose="020B0606030504020204" pitchFamily="34" charset="0"/>
              </a:rPr>
              <a:t>Agile:</a:t>
            </a:r>
          </a:p>
          <a:p>
            <a:pPr>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Duplicate Payments to CEI Firms</a:t>
            </a:r>
          </a:p>
          <a:p>
            <a:pPr>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Audit of Direct Labor Cost Transfers</a:t>
            </a:r>
          </a:p>
          <a:p>
            <a:pPr marL="0" indent="0">
              <a:buNone/>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0" i="1" dirty="0">
                <a:solidFill>
                  <a:srgbClr val="FF0000"/>
                </a:solidFill>
                <a:latin typeface="Open Sans" panose="020B0606030504020204" pitchFamily="34" charset="0"/>
                <a:ea typeface="Open Sans" panose="020B0606030504020204" pitchFamily="34" charset="0"/>
                <a:cs typeface="Open Sans" panose="020B0606030504020204" pitchFamily="34" charset="0"/>
              </a:rPr>
              <a:t>Special Review:</a:t>
            </a:r>
          </a:p>
          <a:p>
            <a:pPr>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Construction Contractor Prequalification Process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FB96EA5-6514-6373-08B4-0BBD892176CC}"/>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 Audit Results </a:t>
            </a:r>
          </a:p>
        </p:txBody>
      </p:sp>
    </p:spTree>
    <p:extLst>
      <p:ext uri="{BB962C8B-B14F-4D97-AF65-F5344CB8AC3E}">
        <p14:creationId xmlns:p14="http://schemas.microsoft.com/office/powerpoint/2010/main" val="319153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p:txBody>
          <a:bodyPr>
            <a:noAutofit/>
          </a:bodyPr>
          <a:lstStyle/>
          <a:p>
            <a:pPr marL="0" indent="0">
              <a:buNone/>
            </a:pPr>
            <a:r>
              <a:rPr lang="en-US" sz="2400" b="0" i="1" dirty="0">
                <a:latin typeface="Open Sans" panose="020B0606030504020204" pitchFamily="34" charset="0"/>
                <a:ea typeface="Open Sans" panose="020B0606030504020204" pitchFamily="34" charset="0"/>
                <a:cs typeface="Open Sans" panose="020B0606030504020204" pitchFamily="34" charset="0"/>
              </a:rPr>
              <a:t>What is a Push-Button contract?</a:t>
            </a:r>
          </a:p>
          <a:p>
            <a:pPr marL="0" indent="0">
              <a:buNone/>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marL="182250" lvl="1" indent="0">
              <a:buNone/>
            </a:pPr>
            <a:r>
              <a:rPr lang="en-US" sz="2400" b="0" dirty="0">
                <a:latin typeface="Open Sans" panose="020B0606030504020204" pitchFamily="34" charset="0"/>
                <a:ea typeface="Open Sans" panose="020B0606030504020204" pitchFamily="34" charset="0"/>
                <a:cs typeface="Open Sans" panose="020B0606030504020204" pitchFamily="34" charset="0"/>
              </a:rPr>
              <a:t>State departments of transportation have been using </a:t>
            </a:r>
            <a:r>
              <a:rPr lang="en-US" sz="2400" b="0" dirty="0">
                <a:solidFill>
                  <a:srgbClr val="FF0000"/>
                </a:solidFill>
                <a:latin typeface="Open Sans" panose="020B0606030504020204" pitchFamily="34" charset="0"/>
                <a:ea typeface="Open Sans" panose="020B0606030504020204" pitchFamily="34" charset="0"/>
                <a:cs typeface="Open Sans" panose="020B0606030504020204" pitchFamily="34" charset="0"/>
              </a:rPr>
              <a:t>Indefinite Delivery Indefinite Quantity (IDIQ)</a:t>
            </a:r>
            <a:r>
              <a:rPr lang="en-US" sz="2400" b="0" dirty="0">
                <a:latin typeface="Open Sans" panose="020B0606030504020204" pitchFamily="34" charset="0"/>
                <a:ea typeface="Open Sans" panose="020B0606030504020204" pitchFamily="34" charset="0"/>
                <a:cs typeface="Open Sans" panose="020B0606030504020204" pitchFamily="34" charset="0"/>
              </a:rPr>
              <a:t> contracting for decades under a wide variety of names including Push-Button contracts, Job Order contracts, On-call contracts, Master contracts, Stand-by contracts, Framework contracts, Term Agreements, Delivery Order contracts, and Task Order contracts. IDIQ contracts establish a defined scope of work to be completed by the contractor and include established unit cost prices for pre-determined work items. </a:t>
            </a: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Push-Button Contracts</a:t>
            </a:r>
          </a:p>
        </p:txBody>
      </p:sp>
    </p:spTree>
    <p:extLst>
      <p:ext uri="{BB962C8B-B14F-4D97-AF65-F5344CB8AC3E}">
        <p14:creationId xmlns:p14="http://schemas.microsoft.com/office/powerpoint/2010/main" val="179294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p:txBody>
          <a:bodyPr>
            <a:noAutofit/>
          </a:bodyPr>
          <a:lstStyle/>
          <a:p>
            <a:pPr marL="0" indent="0">
              <a:buNone/>
            </a:pPr>
            <a:r>
              <a:rPr lang="en-US" sz="2400" b="0" i="1" dirty="0">
                <a:latin typeface="Open Sans" panose="020B0606030504020204" pitchFamily="34" charset="0"/>
                <a:ea typeface="Open Sans" panose="020B0606030504020204" pitchFamily="34" charset="0"/>
                <a:cs typeface="Open Sans" panose="020B0606030504020204" pitchFamily="34" charset="0"/>
              </a:rPr>
              <a:t>What is a Push-Button contract?</a:t>
            </a:r>
          </a:p>
          <a:p>
            <a:pPr marL="0" indent="0">
              <a:buNone/>
            </a:pPr>
            <a:endParaRPr lang="en-US" sz="2400" b="0" i="1" dirty="0">
              <a:latin typeface="Open Sans" panose="020B0606030504020204" pitchFamily="34" charset="0"/>
              <a:ea typeface="Open Sans" panose="020B0606030504020204" pitchFamily="34" charset="0"/>
              <a:cs typeface="Open Sans" panose="020B0606030504020204" pitchFamily="34" charset="0"/>
            </a:endParaRPr>
          </a:p>
          <a:p>
            <a:pPr marL="182250" lvl="1" indent="0">
              <a:buNone/>
            </a:pPr>
            <a:r>
              <a:rPr lang="en-US" sz="2400" b="0" dirty="0">
                <a:latin typeface="Open Sans" panose="020B0606030504020204" pitchFamily="34" charset="0"/>
                <a:ea typeface="Open Sans" panose="020B0606030504020204" pitchFamily="34" charset="0"/>
                <a:cs typeface="Open Sans" panose="020B0606030504020204" pitchFamily="34" charset="0"/>
              </a:rPr>
              <a:t>When establishing a Push-Button contract, the Department identifies a need for a deliverable (</a:t>
            </a:r>
            <a:r>
              <a:rPr lang="en-US" sz="2400" b="0" dirty="0">
                <a:solidFill>
                  <a:srgbClr val="FF0000"/>
                </a:solidFill>
                <a:latin typeface="Open Sans" panose="020B0606030504020204" pitchFamily="34" charset="0"/>
                <a:ea typeface="Open Sans" panose="020B0606030504020204" pitchFamily="34" charset="0"/>
                <a:cs typeface="Open Sans" panose="020B0606030504020204" pitchFamily="34" charset="0"/>
              </a:rPr>
              <a:t>defined scope</a:t>
            </a:r>
            <a:r>
              <a:rPr lang="en-US" sz="2400" b="0" dirty="0">
                <a:latin typeface="Open Sans" panose="020B0606030504020204" pitchFamily="34" charset="0"/>
                <a:ea typeface="Open Sans" panose="020B0606030504020204" pitchFamily="34" charset="0"/>
                <a:cs typeface="Open Sans" panose="020B0606030504020204" pitchFamily="34" charset="0"/>
              </a:rPr>
              <a:t>); however, the Department does not know when, where (</a:t>
            </a:r>
            <a:r>
              <a:rPr lang="en-US" sz="2400" b="0" dirty="0">
                <a:solidFill>
                  <a:srgbClr val="FF0000"/>
                </a:solidFill>
                <a:latin typeface="Open Sans" panose="020B0606030504020204" pitchFamily="34" charset="0"/>
                <a:ea typeface="Open Sans" panose="020B0606030504020204" pitchFamily="34" charset="0"/>
                <a:cs typeface="Open Sans" panose="020B0606030504020204" pitchFamily="34" charset="0"/>
              </a:rPr>
              <a:t>indefinite delivery</a:t>
            </a:r>
            <a:r>
              <a:rPr lang="en-US" sz="2400" b="0" dirty="0">
                <a:latin typeface="Open Sans" panose="020B0606030504020204" pitchFamily="34" charset="0"/>
                <a:ea typeface="Open Sans" panose="020B0606030504020204" pitchFamily="34" charset="0"/>
                <a:cs typeface="Open Sans" panose="020B0606030504020204" pitchFamily="34" charset="0"/>
              </a:rPr>
              <a:t>), or the quantity of work required (</a:t>
            </a:r>
            <a:r>
              <a:rPr lang="en-US" sz="2400" b="0" dirty="0">
                <a:solidFill>
                  <a:srgbClr val="FF0000"/>
                </a:solidFill>
                <a:latin typeface="Open Sans" panose="020B0606030504020204" pitchFamily="34" charset="0"/>
                <a:ea typeface="Open Sans" panose="020B0606030504020204" pitchFamily="34" charset="0"/>
                <a:cs typeface="Open Sans" panose="020B0606030504020204" pitchFamily="34" charset="0"/>
              </a:rPr>
              <a:t>indefinite quantity</a:t>
            </a:r>
            <a:r>
              <a:rPr lang="en-US" sz="2400" b="0" dirty="0">
                <a:latin typeface="Open Sans" panose="020B0606030504020204" pitchFamily="34" charset="0"/>
                <a:ea typeface="Open Sans" panose="020B0606030504020204" pitchFamily="34" charset="0"/>
                <a:cs typeface="Open Sans" panose="020B0606030504020204" pitchFamily="34" charset="0"/>
              </a:rPr>
              <a:t>). The work required to be completed by the contractor is pursuant to the issuance of work documents (</a:t>
            </a:r>
            <a:r>
              <a:rPr lang="en-US" sz="2400" b="0" dirty="0">
                <a:solidFill>
                  <a:srgbClr val="FF0000"/>
                </a:solidFill>
                <a:latin typeface="Open Sans" panose="020B0606030504020204" pitchFamily="34" charset="0"/>
                <a:ea typeface="Open Sans" panose="020B0606030504020204" pitchFamily="34" charset="0"/>
                <a:cs typeface="Open Sans" panose="020B0606030504020204" pitchFamily="34" charset="0"/>
              </a:rPr>
              <a:t>task work orders</a:t>
            </a:r>
            <a:r>
              <a:rPr lang="en-US" sz="2400" b="0" dirty="0">
                <a:latin typeface="Open Sans" panose="020B0606030504020204" pitchFamily="34" charset="0"/>
                <a:ea typeface="Open Sans" panose="020B0606030504020204" pitchFamily="34" charset="0"/>
                <a:cs typeface="Open Sans" panose="020B0606030504020204" pitchFamily="34" charset="0"/>
              </a:rPr>
              <a:t>). </a:t>
            </a: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Push-Button Contracts</a:t>
            </a:r>
          </a:p>
        </p:txBody>
      </p:sp>
    </p:spTree>
    <p:extLst>
      <p:ext uri="{BB962C8B-B14F-4D97-AF65-F5344CB8AC3E}">
        <p14:creationId xmlns:p14="http://schemas.microsoft.com/office/powerpoint/2010/main" val="100122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Risk:</a:t>
            </a:r>
          </a:p>
          <a:p>
            <a:pPr marL="182250" lvl="1" indent="0">
              <a:buNone/>
            </a:pPr>
            <a:r>
              <a:rPr lang="en-US" sz="2400" b="0" dirty="0">
                <a:latin typeface="Open Sans" panose="020B0606030504020204" pitchFamily="34" charset="0"/>
                <a:ea typeface="Open Sans" panose="020B0606030504020204" pitchFamily="34" charset="0"/>
                <a:cs typeface="Open Sans" panose="020B0606030504020204" pitchFamily="34" charset="0"/>
              </a:rPr>
              <a:t>The identified risk was that the Department may not be utilizing Push-Button contracts for their intended purposes for supporting operations and alleviating safety issues. </a:t>
            </a:r>
            <a:endPar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Objective:</a:t>
            </a:r>
          </a:p>
          <a:p>
            <a:pPr marL="182250" lvl="1" indent="0">
              <a:buNone/>
            </a:pPr>
            <a:r>
              <a:rPr lang="en-US" sz="2400" b="0" dirty="0">
                <a:latin typeface="Open Sans" panose="020B0606030504020204" pitchFamily="34" charset="0"/>
                <a:ea typeface="Open Sans" panose="020B0606030504020204" pitchFamily="34" charset="0"/>
                <a:cs typeface="Open Sans" panose="020B0606030504020204" pitchFamily="34" charset="0"/>
              </a:rPr>
              <a:t>To determine if:</a:t>
            </a:r>
          </a:p>
          <a:p>
            <a:pPr lvl="2">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the scope of Push-Button contracts is being written in accordance with available Department criteria regarding the purpose of these contracts; and </a:t>
            </a:r>
          </a:p>
          <a:p>
            <a:pPr lvl="2">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task work orders issued on active Push-Button contracts comply with the original scope of the contract. </a:t>
            </a: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Push-Button Contracts</a:t>
            </a:r>
          </a:p>
        </p:txBody>
      </p:sp>
    </p:spTree>
    <p:extLst>
      <p:ext uri="{BB962C8B-B14F-4D97-AF65-F5344CB8AC3E}">
        <p14:creationId xmlns:p14="http://schemas.microsoft.com/office/powerpoint/2010/main" val="7927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p:txBody>
          <a:bodyPr>
            <a:normAutofit/>
          </a:bodyPr>
          <a:lstStyle/>
          <a:p>
            <a:pPr marL="0" indent="0">
              <a:buNone/>
            </a:pPr>
            <a:endParaRPr lang="en-US"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Methodology/Scope: </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reviewed current Department policies and procedures governing Push-Button contracts; </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identified active District Push-Button contracts as of May 29, 2019, utilizing the Office of Construction’s Statewide Construction Dashboard;  </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interviewed Central and District Office staff from the Office of Construction, Program Management, Work Program, Traffic Operations, and Contracts Administration; and  </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reviewed and tested Push-Button task work orders.</a:t>
            </a: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Push-Button Contracts</a:t>
            </a:r>
          </a:p>
        </p:txBody>
      </p:sp>
    </p:spTree>
    <p:extLst>
      <p:ext uri="{BB962C8B-B14F-4D97-AF65-F5344CB8AC3E}">
        <p14:creationId xmlns:p14="http://schemas.microsoft.com/office/powerpoint/2010/main" val="22667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8ED8C1B-EDAB-B2DC-B6C2-FA8B531C0E37}"/>
              </a:ext>
            </a:extLst>
          </p:cNvPr>
          <p:cNvPicPr>
            <a:picLocks noGrp="1" noChangeAspect="1"/>
          </p:cNvPicPr>
          <p:nvPr>
            <p:ph idx="1"/>
          </p:nvPr>
        </p:nvPicPr>
        <p:blipFill>
          <a:blip r:embed="rId2"/>
          <a:stretch>
            <a:fillRect/>
          </a:stretch>
        </p:blipFill>
        <p:spPr>
          <a:xfrm>
            <a:off x="1707461" y="533400"/>
            <a:ext cx="8777077" cy="5423058"/>
          </a:xfrm>
        </p:spPr>
      </p:pic>
    </p:spTree>
    <p:extLst>
      <p:ext uri="{BB962C8B-B14F-4D97-AF65-F5344CB8AC3E}">
        <p14:creationId xmlns:p14="http://schemas.microsoft.com/office/powerpoint/2010/main" val="283576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2C52D7-AAE8-E6FD-6682-3D1740568092}"/>
              </a:ext>
            </a:extLst>
          </p:cNvPr>
          <p:cNvPicPr>
            <a:picLocks noGrp="1" noChangeAspect="1"/>
          </p:cNvPicPr>
          <p:nvPr>
            <p:ph idx="1"/>
          </p:nvPr>
        </p:nvPicPr>
        <p:blipFill>
          <a:blip r:embed="rId2"/>
          <a:stretch>
            <a:fillRect/>
          </a:stretch>
        </p:blipFill>
        <p:spPr>
          <a:xfrm>
            <a:off x="1468452" y="3169012"/>
            <a:ext cx="1524000" cy="962025"/>
          </a:xfrm>
        </p:spPr>
      </p:pic>
      <p:sp>
        <p:nvSpPr>
          <p:cNvPr id="3" name="Title 2">
            <a:extLst>
              <a:ext uri="{FF2B5EF4-FFF2-40B4-BE49-F238E27FC236}">
                <a16:creationId xmlns:a16="http://schemas.microsoft.com/office/drawing/2014/main" id="{25377B65-3574-C45B-DF5C-1F92ADB740EB}"/>
              </a:ext>
            </a:extLst>
          </p:cNvPr>
          <p:cNvSpPr>
            <a:spLocks noGrp="1"/>
          </p:cNvSpPr>
          <p:nvPr>
            <p:ph type="title"/>
          </p:nvPr>
        </p:nvSpPr>
        <p:spPr/>
        <p:txBody>
          <a:bodyPr/>
          <a:lstStyle/>
          <a:p>
            <a:pPr algn="ctr"/>
            <a:r>
              <a:rPr lang="en-US" dirty="0">
                <a:solidFill>
                  <a:srgbClr val="FF0000"/>
                </a:solidFill>
              </a:rPr>
              <a:t>Safety Message</a:t>
            </a:r>
          </a:p>
        </p:txBody>
      </p:sp>
      <p:pic>
        <p:nvPicPr>
          <p:cNvPr id="7" name="Picture 6">
            <a:extLst>
              <a:ext uri="{FF2B5EF4-FFF2-40B4-BE49-F238E27FC236}">
                <a16:creationId xmlns:a16="http://schemas.microsoft.com/office/drawing/2014/main" id="{932E279C-E350-1087-CA2C-B72F23BF4FD4}"/>
              </a:ext>
            </a:extLst>
          </p:cNvPr>
          <p:cNvPicPr>
            <a:picLocks noChangeAspect="1"/>
          </p:cNvPicPr>
          <p:nvPr/>
        </p:nvPicPr>
        <p:blipFill>
          <a:blip r:embed="rId3"/>
          <a:stretch>
            <a:fillRect/>
          </a:stretch>
        </p:blipFill>
        <p:spPr>
          <a:xfrm>
            <a:off x="3846179" y="1393543"/>
            <a:ext cx="1381125" cy="885825"/>
          </a:xfrm>
          <a:prstGeom prst="rect">
            <a:avLst/>
          </a:prstGeom>
        </p:spPr>
      </p:pic>
      <p:pic>
        <p:nvPicPr>
          <p:cNvPr id="9" name="Picture 8">
            <a:extLst>
              <a:ext uri="{FF2B5EF4-FFF2-40B4-BE49-F238E27FC236}">
                <a16:creationId xmlns:a16="http://schemas.microsoft.com/office/drawing/2014/main" id="{2BCE3C1C-6F30-2C18-88AF-6BD11E3004EC}"/>
              </a:ext>
            </a:extLst>
          </p:cNvPr>
          <p:cNvPicPr>
            <a:picLocks noChangeAspect="1"/>
          </p:cNvPicPr>
          <p:nvPr/>
        </p:nvPicPr>
        <p:blipFill>
          <a:blip r:embed="rId4"/>
          <a:stretch>
            <a:fillRect/>
          </a:stretch>
        </p:blipFill>
        <p:spPr>
          <a:xfrm>
            <a:off x="3588616" y="3082454"/>
            <a:ext cx="1352550" cy="1038225"/>
          </a:xfrm>
          <a:prstGeom prst="rect">
            <a:avLst/>
          </a:prstGeom>
        </p:spPr>
      </p:pic>
      <p:pic>
        <p:nvPicPr>
          <p:cNvPr id="11" name="Picture 10">
            <a:extLst>
              <a:ext uri="{FF2B5EF4-FFF2-40B4-BE49-F238E27FC236}">
                <a16:creationId xmlns:a16="http://schemas.microsoft.com/office/drawing/2014/main" id="{31009C9C-4BB7-93BB-28AA-550D1C7555E8}"/>
              </a:ext>
            </a:extLst>
          </p:cNvPr>
          <p:cNvPicPr>
            <a:picLocks noChangeAspect="1"/>
          </p:cNvPicPr>
          <p:nvPr/>
        </p:nvPicPr>
        <p:blipFill>
          <a:blip r:embed="rId5"/>
          <a:stretch>
            <a:fillRect/>
          </a:stretch>
        </p:blipFill>
        <p:spPr>
          <a:xfrm>
            <a:off x="9144000" y="1631658"/>
            <a:ext cx="1257300" cy="962025"/>
          </a:xfrm>
          <a:prstGeom prst="rect">
            <a:avLst/>
          </a:prstGeom>
        </p:spPr>
      </p:pic>
      <p:pic>
        <p:nvPicPr>
          <p:cNvPr id="13" name="Picture 12">
            <a:extLst>
              <a:ext uri="{FF2B5EF4-FFF2-40B4-BE49-F238E27FC236}">
                <a16:creationId xmlns:a16="http://schemas.microsoft.com/office/drawing/2014/main" id="{2C77AF6A-41A1-CF25-A411-C98D3397D0E9}"/>
              </a:ext>
            </a:extLst>
          </p:cNvPr>
          <p:cNvPicPr>
            <a:picLocks noChangeAspect="1"/>
          </p:cNvPicPr>
          <p:nvPr/>
        </p:nvPicPr>
        <p:blipFill>
          <a:blip r:embed="rId6"/>
          <a:stretch>
            <a:fillRect/>
          </a:stretch>
        </p:blipFill>
        <p:spPr>
          <a:xfrm>
            <a:off x="8382000" y="3082454"/>
            <a:ext cx="1171575" cy="971550"/>
          </a:xfrm>
          <a:prstGeom prst="rect">
            <a:avLst/>
          </a:prstGeom>
        </p:spPr>
      </p:pic>
      <p:pic>
        <p:nvPicPr>
          <p:cNvPr id="15" name="Picture 14">
            <a:extLst>
              <a:ext uri="{FF2B5EF4-FFF2-40B4-BE49-F238E27FC236}">
                <a16:creationId xmlns:a16="http://schemas.microsoft.com/office/drawing/2014/main" id="{9442C68C-0643-413A-48DC-B383A5638B3E}"/>
              </a:ext>
            </a:extLst>
          </p:cNvPr>
          <p:cNvPicPr>
            <a:picLocks noChangeAspect="1"/>
          </p:cNvPicPr>
          <p:nvPr/>
        </p:nvPicPr>
        <p:blipFill>
          <a:blip r:embed="rId7"/>
          <a:stretch>
            <a:fillRect/>
          </a:stretch>
        </p:blipFill>
        <p:spPr>
          <a:xfrm>
            <a:off x="1468452" y="1442873"/>
            <a:ext cx="1495425" cy="981075"/>
          </a:xfrm>
          <a:prstGeom prst="rect">
            <a:avLst/>
          </a:prstGeom>
        </p:spPr>
      </p:pic>
      <p:pic>
        <p:nvPicPr>
          <p:cNvPr id="17" name="Picture 16">
            <a:extLst>
              <a:ext uri="{FF2B5EF4-FFF2-40B4-BE49-F238E27FC236}">
                <a16:creationId xmlns:a16="http://schemas.microsoft.com/office/drawing/2014/main" id="{C456DF6A-D9B8-47B0-1784-5840148D1751}"/>
              </a:ext>
            </a:extLst>
          </p:cNvPr>
          <p:cNvPicPr>
            <a:picLocks noChangeAspect="1"/>
          </p:cNvPicPr>
          <p:nvPr/>
        </p:nvPicPr>
        <p:blipFill>
          <a:blip r:embed="rId8"/>
          <a:stretch>
            <a:fillRect/>
          </a:stretch>
        </p:blipFill>
        <p:spPr>
          <a:xfrm>
            <a:off x="9906000" y="4221803"/>
            <a:ext cx="1447800" cy="923925"/>
          </a:xfrm>
          <a:prstGeom prst="rect">
            <a:avLst/>
          </a:prstGeom>
        </p:spPr>
      </p:pic>
      <p:pic>
        <p:nvPicPr>
          <p:cNvPr id="19" name="Picture 18">
            <a:extLst>
              <a:ext uri="{FF2B5EF4-FFF2-40B4-BE49-F238E27FC236}">
                <a16:creationId xmlns:a16="http://schemas.microsoft.com/office/drawing/2014/main" id="{85601EC1-B4F0-D979-433E-13B0F243C869}"/>
              </a:ext>
            </a:extLst>
          </p:cNvPr>
          <p:cNvPicPr>
            <a:picLocks noChangeAspect="1"/>
          </p:cNvPicPr>
          <p:nvPr/>
        </p:nvPicPr>
        <p:blipFill>
          <a:blip r:embed="rId9"/>
          <a:stretch>
            <a:fillRect/>
          </a:stretch>
        </p:blipFill>
        <p:spPr>
          <a:xfrm>
            <a:off x="5544250" y="4981793"/>
            <a:ext cx="1485900" cy="857250"/>
          </a:xfrm>
          <a:prstGeom prst="rect">
            <a:avLst/>
          </a:prstGeom>
        </p:spPr>
      </p:pic>
      <p:pic>
        <p:nvPicPr>
          <p:cNvPr id="21" name="Picture 20">
            <a:extLst>
              <a:ext uri="{FF2B5EF4-FFF2-40B4-BE49-F238E27FC236}">
                <a16:creationId xmlns:a16="http://schemas.microsoft.com/office/drawing/2014/main" id="{58D95FE4-62C6-0747-7FCD-391A37FAC40F}"/>
              </a:ext>
            </a:extLst>
          </p:cNvPr>
          <p:cNvPicPr>
            <a:picLocks noChangeAspect="1"/>
          </p:cNvPicPr>
          <p:nvPr/>
        </p:nvPicPr>
        <p:blipFill>
          <a:blip r:embed="rId10"/>
          <a:stretch>
            <a:fillRect/>
          </a:stretch>
        </p:blipFill>
        <p:spPr>
          <a:xfrm>
            <a:off x="6629400" y="1442873"/>
            <a:ext cx="1428750" cy="923925"/>
          </a:xfrm>
          <a:prstGeom prst="rect">
            <a:avLst/>
          </a:prstGeom>
        </p:spPr>
      </p:pic>
      <p:pic>
        <p:nvPicPr>
          <p:cNvPr id="23" name="Picture 22">
            <a:extLst>
              <a:ext uri="{FF2B5EF4-FFF2-40B4-BE49-F238E27FC236}">
                <a16:creationId xmlns:a16="http://schemas.microsoft.com/office/drawing/2014/main" id="{DAABB225-1BB5-D5C1-5A42-2A72CA9CBA2C}"/>
              </a:ext>
            </a:extLst>
          </p:cNvPr>
          <p:cNvPicPr>
            <a:picLocks noChangeAspect="1"/>
          </p:cNvPicPr>
          <p:nvPr/>
        </p:nvPicPr>
        <p:blipFill>
          <a:blip r:embed="rId11"/>
          <a:stretch>
            <a:fillRect/>
          </a:stretch>
        </p:blipFill>
        <p:spPr>
          <a:xfrm>
            <a:off x="7902255" y="4997915"/>
            <a:ext cx="1524000" cy="1076325"/>
          </a:xfrm>
          <a:prstGeom prst="rect">
            <a:avLst/>
          </a:prstGeom>
        </p:spPr>
      </p:pic>
      <p:pic>
        <p:nvPicPr>
          <p:cNvPr id="25" name="Picture 24">
            <a:extLst>
              <a:ext uri="{FF2B5EF4-FFF2-40B4-BE49-F238E27FC236}">
                <a16:creationId xmlns:a16="http://schemas.microsoft.com/office/drawing/2014/main" id="{AC630030-337F-EAE6-FE34-F187C1832C85}"/>
              </a:ext>
            </a:extLst>
          </p:cNvPr>
          <p:cNvPicPr>
            <a:picLocks noChangeAspect="1"/>
          </p:cNvPicPr>
          <p:nvPr/>
        </p:nvPicPr>
        <p:blipFill>
          <a:blip r:embed="rId12"/>
          <a:stretch>
            <a:fillRect/>
          </a:stretch>
        </p:blipFill>
        <p:spPr>
          <a:xfrm>
            <a:off x="2590800" y="5021728"/>
            <a:ext cx="1438275" cy="1028700"/>
          </a:xfrm>
          <a:prstGeom prst="rect">
            <a:avLst/>
          </a:prstGeom>
        </p:spPr>
      </p:pic>
      <p:pic>
        <p:nvPicPr>
          <p:cNvPr id="27" name="Picture 26">
            <a:extLst>
              <a:ext uri="{FF2B5EF4-FFF2-40B4-BE49-F238E27FC236}">
                <a16:creationId xmlns:a16="http://schemas.microsoft.com/office/drawing/2014/main" id="{B3BC3D8F-58DA-3674-CCD2-C7BAA2C35459}"/>
              </a:ext>
            </a:extLst>
          </p:cNvPr>
          <p:cNvPicPr>
            <a:picLocks noChangeAspect="1"/>
          </p:cNvPicPr>
          <p:nvPr/>
        </p:nvPicPr>
        <p:blipFill>
          <a:blip r:embed="rId13"/>
          <a:stretch>
            <a:fillRect/>
          </a:stretch>
        </p:blipFill>
        <p:spPr>
          <a:xfrm>
            <a:off x="5343598" y="2631427"/>
            <a:ext cx="2266950" cy="2066925"/>
          </a:xfrm>
          <a:prstGeom prst="rect">
            <a:avLst/>
          </a:prstGeom>
          <a:ln>
            <a:solidFill>
              <a:schemeClr val="accent1"/>
            </a:solidFill>
          </a:ln>
        </p:spPr>
      </p:pic>
    </p:spTree>
    <p:extLst>
      <p:ext uri="{BB962C8B-B14F-4D97-AF65-F5344CB8AC3E}">
        <p14:creationId xmlns:p14="http://schemas.microsoft.com/office/powerpoint/2010/main" val="121215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19200" y="1371600"/>
            <a:ext cx="10566400" cy="4572000"/>
          </a:xfrm>
        </p:spPr>
        <p:txBody>
          <a:bodyPr>
            <a:normAutofit/>
          </a:bodyPr>
          <a:lstStyle/>
          <a:p>
            <a:pPr marL="0" indent="0">
              <a:buNone/>
            </a:pPr>
            <a:endParaRPr lang="en-US"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Results:</a:t>
            </a:r>
          </a:p>
          <a:p>
            <a:pPr lvl="1">
              <a:buFont typeface="Arial" panose="020B0604020202020204" pitchFamily="34" charset="0"/>
              <a:buChar char="•"/>
            </a:pPr>
            <a:r>
              <a:rPr lang="en-US" sz="2400" b="1" dirty="0">
                <a:latin typeface="Open Sans" panose="020B0606030504020204" pitchFamily="34" charset="0"/>
                <a:ea typeface="Open Sans" panose="020B0606030504020204" pitchFamily="34" charset="0"/>
                <a:cs typeface="Open Sans" panose="020B0606030504020204" pitchFamily="34" charset="0"/>
              </a:rPr>
              <a:t>We determined </a:t>
            </a:r>
            <a:r>
              <a:rPr lang="en-US" sz="2400" b="0" dirty="0">
                <a:latin typeface="Open Sans" panose="020B0606030504020204" pitchFamily="34" charset="0"/>
                <a:ea typeface="Open Sans" panose="020B0606030504020204" pitchFamily="34" charset="0"/>
                <a:cs typeface="Open Sans" panose="020B0606030504020204" pitchFamily="34" charset="0"/>
              </a:rPr>
              <a:t>the scopes of Push-Button contracts tested were written in accordance with the Department’s current governance of Push-Button contracts. </a:t>
            </a:r>
            <a:r>
              <a:rPr lang="en-US" sz="2400" b="1" dirty="0">
                <a:latin typeface="Open Sans" panose="020B0606030504020204" pitchFamily="34" charset="0"/>
                <a:ea typeface="Open Sans" panose="020B0606030504020204" pitchFamily="34" charset="0"/>
                <a:cs typeface="Open Sans" panose="020B0606030504020204" pitchFamily="34" charset="0"/>
              </a:rPr>
              <a:t>We also determined </a:t>
            </a:r>
            <a:r>
              <a:rPr lang="en-US" sz="2400" b="0" dirty="0">
                <a:latin typeface="Open Sans" panose="020B0606030504020204" pitchFamily="34" charset="0"/>
                <a:ea typeface="Open Sans" panose="020B0606030504020204" pitchFamily="34" charset="0"/>
                <a:cs typeface="Open Sans" panose="020B0606030504020204" pitchFamily="34" charset="0"/>
              </a:rPr>
              <a:t>task work orders issued on the active Push-Button contracts align with the overall scope of their respective contracts.</a:t>
            </a:r>
          </a:p>
          <a:p>
            <a:pPr marL="182250" lvl="1" indent="0">
              <a:buNone/>
            </a:pPr>
            <a:endPar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2400" b="1" dirty="0">
                <a:latin typeface="Open Sans" panose="020B0606030504020204" pitchFamily="34" charset="0"/>
                <a:ea typeface="Open Sans" panose="020B0606030504020204" pitchFamily="34" charset="0"/>
                <a:cs typeface="Open Sans" panose="020B0606030504020204" pitchFamily="34" charset="0"/>
              </a:rPr>
              <a:t>We observed </a:t>
            </a:r>
            <a:r>
              <a:rPr lang="en-US" sz="2400" b="0" dirty="0">
                <a:latin typeface="Open Sans" panose="020B0606030504020204" pitchFamily="34" charset="0"/>
                <a:ea typeface="Open Sans" panose="020B0606030504020204" pitchFamily="34" charset="0"/>
                <a:cs typeface="Open Sans" panose="020B0606030504020204" pitchFamily="34" charset="0"/>
              </a:rPr>
              <a:t>an opportunity exists to enhance the Department’s procedures governing the Push-Button contract process.</a:t>
            </a:r>
            <a:endPar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endParaRPr lang="en-US" sz="24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Push-Button Contracts</a:t>
            </a:r>
          </a:p>
        </p:txBody>
      </p:sp>
    </p:spTree>
    <p:extLst>
      <p:ext uri="{BB962C8B-B14F-4D97-AF65-F5344CB8AC3E}">
        <p14:creationId xmlns:p14="http://schemas.microsoft.com/office/powerpoint/2010/main" val="247288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E6BCE8-DED6-8426-AC25-6E678CBB1B73}"/>
              </a:ext>
            </a:extLst>
          </p:cNvPr>
          <p:cNvSpPr txBox="1"/>
          <p:nvPr/>
        </p:nvSpPr>
        <p:spPr>
          <a:xfrm>
            <a:off x="5562600" y="5943600"/>
            <a:ext cx="1600200" cy="685800"/>
          </a:xfrm>
          <a:prstGeom prst="rect">
            <a:avLst/>
          </a:prstGeom>
          <a:solidFill>
            <a:schemeClr val="bg1"/>
          </a:solid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19200" y="1219200"/>
            <a:ext cx="10566400" cy="5410200"/>
          </a:xfrm>
        </p:spPr>
        <p:txBody>
          <a:bodyPr>
            <a:normAutofit/>
          </a:bodyPr>
          <a:lstStyle/>
          <a:p>
            <a:pPr marL="0" indent="0">
              <a:buNone/>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endParaRPr lang="en-US" sz="24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Push-Button Contracts</a:t>
            </a:r>
          </a:p>
        </p:txBody>
      </p:sp>
      <p:pic>
        <p:nvPicPr>
          <p:cNvPr id="7" name="Picture 6">
            <a:extLst>
              <a:ext uri="{FF2B5EF4-FFF2-40B4-BE49-F238E27FC236}">
                <a16:creationId xmlns:a16="http://schemas.microsoft.com/office/drawing/2014/main" id="{988AB5D2-8A59-3D34-058B-4424DF98B0F7}"/>
              </a:ext>
            </a:extLst>
          </p:cNvPr>
          <p:cNvPicPr>
            <a:picLocks noChangeAspect="1"/>
          </p:cNvPicPr>
          <p:nvPr/>
        </p:nvPicPr>
        <p:blipFill>
          <a:blip r:embed="rId2"/>
          <a:stretch>
            <a:fillRect/>
          </a:stretch>
        </p:blipFill>
        <p:spPr>
          <a:xfrm>
            <a:off x="7747581" y="1371600"/>
            <a:ext cx="2992340" cy="5029200"/>
          </a:xfrm>
          <a:prstGeom prst="rect">
            <a:avLst/>
          </a:prstGeom>
        </p:spPr>
      </p:pic>
      <p:pic>
        <p:nvPicPr>
          <p:cNvPr id="11" name="Picture 10">
            <a:extLst>
              <a:ext uri="{FF2B5EF4-FFF2-40B4-BE49-F238E27FC236}">
                <a16:creationId xmlns:a16="http://schemas.microsoft.com/office/drawing/2014/main" id="{D1010167-0F41-E875-5D01-16ABADBEB40C}"/>
              </a:ext>
            </a:extLst>
          </p:cNvPr>
          <p:cNvPicPr>
            <a:picLocks noChangeAspect="1"/>
          </p:cNvPicPr>
          <p:nvPr/>
        </p:nvPicPr>
        <p:blipFill>
          <a:blip r:embed="rId3"/>
          <a:stretch>
            <a:fillRect/>
          </a:stretch>
        </p:blipFill>
        <p:spPr>
          <a:xfrm>
            <a:off x="1157826" y="1371600"/>
            <a:ext cx="6375487" cy="4953000"/>
          </a:xfrm>
          <a:prstGeom prst="rect">
            <a:avLst/>
          </a:prstGeom>
          <a:ln>
            <a:solidFill>
              <a:schemeClr val="tx1"/>
            </a:solidFill>
          </a:ln>
        </p:spPr>
      </p:pic>
    </p:spTree>
    <p:extLst>
      <p:ext uri="{BB962C8B-B14F-4D97-AF65-F5344CB8AC3E}">
        <p14:creationId xmlns:p14="http://schemas.microsoft.com/office/powerpoint/2010/main" val="228466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19200" y="1371600"/>
            <a:ext cx="10566400" cy="1143000"/>
          </a:xfrm>
        </p:spPr>
        <p:txBody>
          <a:bodyPr>
            <a:norm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After-Action:</a:t>
            </a: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No adverse findings, no required follow-up.</a:t>
            </a:r>
          </a:p>
          <a:p>
            <a:pPr lvl="1">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182250" lvl="1" indent="0">
              <a:buNone/>
            </a:pPr>
            <a:endParaRPr lang="en-US" sz="240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b="0"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24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Push-Button Contracts</a:t>
            </a:r>
          </a:p>
        </p:txBody>
      </p:sp>
      <p:pic>
        <p:nvPicPr>
          <p:cNvPr id="5" name="Picture 4">
            <a:extLst>
              <a:ext uri="{FF2B5EF4-FFF2-40B4-BE49-F238E27FC236}">
                <a16:creationId xmlns:a16="http://schemas.microsoft.com/office/drawing/2014/main" id="{19DE74C6-DB04-DE9A-E785-1CFE589C502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8000" contrast="-45000"/>
                    </a14:imgEffect>
                  </a14:imgLayer>
                </a14:imgProps>
              </a:ext>
            </a:extLst>
          </a:blip>
          <a:stretch>
            <a:fillRect/>
          </a:stretch>
        </p:blipFill>
        <p:spPr>
          <a:xfrm>
            <a:off x="1600200" y="2971800"/>
            <a:ext cx="9753600" cy="2954622"/>
          </a:xfrm>
          <a:prstGeom prst="rect">
            <a:avLst/>
          </a:prstGeom>
        </p:spPr>
      </p:pic>
    </p:spTree>
    <p:extLst>
      <p:ext uri="{BB962C8B-B14F-4D97-AF65-F5344CB8AC3E}">
        <p14:creationId xmlns:p14="http://schemas.microsoft.com/office/powerpoint/2010/main" val="129498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53D02D-D28A-D2BF-FAEA-D168E1BF8541}"/>
              </a:ext>
            </a:extLst>
          </p:cNvPr>
          <p:cNvSpPr>
            <a:spLocks noGrp="1"/>
          </p:cNvSpPr>
          <p:nvPr>
            <p:ph type="title"/>
          </p:nvPr>
        </p:nvSpPr>
        <p:spPr>
          <a:xfrm>
            <a:off x="1242969" y="645616"/>
            <a:ext cx="10566400" cy="533400"/>
          </a:xfrm>
        </p:spPr>
        <p:txBody>
          <a:bodyPr/>
          <a:lstStyle/>
          <a:p>
            <a:pPr algn="ctr"/>
            <a:r>
              <a:rPr lang="en-US" dirty="0"/>
              <a:t>Errors and Omissions - Consultant Cost Classification</a:t>
            </a:r>
          </a:p>
        </p:txBody>
      </p:sp>
      <p:sp>
        <p:nvSpPr>
          <p:cNvPr id="4" name="TextBox 3">
            <a:extLst>
              <a:ext uri="{FF2B5EF4-FFF2-40B4-BE49-F238E27FC236}">
                <a16:creationId xmlns:a16="http://schemas.microsoft.com/office/drawing/2014/main" id="{E4EE7E67-AA78-7BE1-5895-BA4B670A2110}"/>
              </a:ext>
            </a:extLst>
          </p:cNvPr>
          <p:cNvSpPr txBox="1"/>
          <p:nvPr/>
        </p:nvSpPr>
        <p:spPr>
          <a:xfrm>
            <a:off x="1242969" y="1524000"/>
            <a:ext cx="10210800" cy="4154984"/>
          </a:xfrm>
          <a:prstGeom prst="rect">
            <a:avLst/>
          </a:prstGeom>
          <a:noFill/>
        </p:spPr>
        <p:txBody>
          <a:bodyPr wrap="square" rtlCol="0">
            <a:spAutoFit/>
          </a:bodyPr>
          <a:lstStyle/>
          <a:p>
            <a:r>
              <a:rPr lang="en-US" sz="2400" i="1" dirty="0">
                <a:latin typeface="Open Sans" panose="020B0606030504020204" pitchFamily="34" charset="0"/>
                <a:ea typeface="Open Sans" panose="020B0606030504020204" pitchFamily="34" charset="0"/>
                <a:cs typeface="Open Sans" panose="020B0606030504020204" pitchFamily="34" charset="0"/>
              </a:rPr>
              <a:t>What are Errors and Omissions?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Department defines errors and omissions as “</a:t>
            </a:r>
            <a:r>
              <a:rPr lang="en-US" sz="2400" dirty="0">
                <a:solidFill>
                  <a:srgbClr val="FF0000"/>
                </a:solidFill>
                <a:latin typeface="Open Sans" panose="020B0606030504020204" pitchFamily="34" charset="0"/>
                <a:ea typeface="Open Sans" panose="020B0606030504020204" pitchFamily="34" charset="0"/>
                <a:cs typeface="Open Sans" panose="020B0606030504020204" pitchFamily="34" charset="0"/>
              </a:rPr>
              <a:t>Acts of negligence </a:t>
            </a:r>
            <a:r>
              <a:rPr lang="en-US" sz="2400" dirty="0">
                <a:latin typeface="Open Sans" panose="020B0606030504020204" pitchFamily="34" charset="0"/>
                <a:ea typeface="Open Sans" panose="020B0606030504020204" pitchFamily="34" charset="0"/>
                <a:cs typeface="Open Sans" panose="020B0606030504020204" pitchFamily="34" charset="0"/>
              </a:rPr>
              <a:t>committed by the </a:t>
            </a:r>
            <a:r>
              <a:rPr lang="en-US" sz="2400" dirty="0">
                <a:solidFill>
                  <a:srgbClr val="FF0000"/>
                </a:solidFill>
                <a:latin typeface="Open Sans" panose="020B0606030504020204" pitchFamily="34" charset="0"/>
                <a:ea typeface="Open Sans" panose="020B0606030504020204" pitchFamily="34" charset="0"/>
                <a:cs typeface="Open Sans" panose="020B0606030504020204" pitchFamily="34" charset="0"/>
              </a:rPr>
              <a:t>Engineer of Record</a:t>
            </a:r>
            <a:r>
              <a:rPr lang="en-US" sz="2400" dirty="0">
                <a:latin typeface="Open Sans" panose="020B0606030504020204" pitchFamily="34" charset="0"/>
                <a:ea typeface="Open Sans" panose="020B0606030504020204" pitchFamily="34" charset="0"/>
                <a:cs typeface="Open Sans" panose="020B0606030504020204" pitchFamily="34" charset="0"/>
              </a:rPr>
              <a:t> (EOR) in the performance of engineering design service or creative work and acts of negligence committed by </a:t>
            </a:r>
            <a:r>
              <a:rPr lang="en-US" sz="24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Consultant Construction Engineering &amp; Inspection </a:t>
            </a:r>
            <a:r>
              <a:rPr lang="en-US" sz="2400" dirty="0">
                <a:latin typeface="Open Sans" panose="020B0606030504020204" pitchFamily="34" charset="0"/>
                <a:ea typeface="Open Sans" panose="020B0606030504020204" pitchFamily="34" charset="0"/>
                <a:cs typeface="Open Sans" panose="020B0606030504020204" pitchFamily="34" charset="0"/>
              </a:rPr>
              <a:t>in the performance of construction engineering inspection services.”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Premium costs are </a:t>
            </a:r>
            <a:r>
              <a:rPr lang="en-US" sz="2400" dirty="0">
                <a:solidFill>
                  <a:srgbClr val="FF0000"/>
                </a:solidFill>
                <a:latin typeface="Open Sans" panose="020B0606030504020204" pitchFamily="34" charset="0"/>
                <a:ea typeface="Open Sans" panose="020B0606030504020204" pitchFamily="34" charset="0"/>
                <a:cs typeface="Open Sans" panose="020B0606030504020204" pitchFamily="34" charset="0"/>
              </a:rPr>
              <a:t>additional costs </a:t>
            </a:r>
            <a:r>
              <a:rPr lang="en-US" sz="2400" dirty="0">
                <a:latin typeface="Open Sans" panose="020B0606030504020204" pitchFamily="34" charset="0"/>
                <a:ea typeface="Open Sans" panose="020B0606030504020204" pitchFamily="34" charset="0"/>
                <a:cs typeface="Open Sans" panose="020B0606030504020204" pitchFamily="34" charset="0"/>
              </a:rPr>
              <a:t>of a contract change that would not have been incurred if the work had been included in the original contract. </a:t>
            </a:r>
          </a:p>
        </p:txBody>
      </p:sp>
    </p:spTree>
    <p:extLst>
      <p:ext uri="{BB962C8B-B14F-4D97-AF65-F5344CB8AC3E}">
        <p14:creationId xmlns:p14="http://schemas.microsoft.com/office/powerpoint/2010/main" val="342758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91977C-6DC3-8337-9B0D-FA1FE9588778}"/>
              </a:ext>
            </a:extLst>
          </p:cNvPr>
          <p:cNvPicPr>
            <a:picLocks noChangeAspect="1"/>
          </p:cNvPicPr>
          <p:nvPr/>
        </p:nvPicPr>
        <p:blipFill>
          <a:blip r:embed="rId2"/>
          <a:stretch>
            <a:fillRect/>
          </a:stretch>
        </p:blipFill>
        <p:spPr>
          <a:xfrm>
            <a:off x="1143000" y="457200"/>
            <a:ext cx="10858707" cy="5562600"/>
          </a:xfrm>
          <a:prstGeom prst="rect">
            <a:avLst/>
          </a:prstGeom>
        </p:spPr>
      </p:pic>
    </p:spTree>
    <p:extLst>
      <p:ext uri="{BB962C8B-B14F-4D97-AF65-F5344CB8AC3E}">
        <p14:creationId xmlns:p14="http://schemas.microsoft.com/office/powerpoint/2010/main" val="351657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73BBC-1869-3E25-6854-599314E1EB40}"/>
              </a:ext>
            </a:extLst>
          </p:cNvPr>
          <p:cNvSpPr txBox="1"/>
          <p:nvPr/>
        </p:nvSpPr>
        <p:spPr>
          <a:xfrm>
            <a:off x="5486400" y="5867400"/>
            <a:ext cx="1600200" cy="838200"/>
          </a:xfrm>
          <a:prstGeom prst="rect">
            <a:avLst/>
          </a:prstGeom>
          <a:solidFill>
            <a:schemeClr val="bg1"/>
          </a:solid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143000" y="1371600"/>
            <a:ext cx="10566400" cy="41148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Risk:</a:t>
            </a:r>
          </a:p>
          <a:p>
            <a:pPr marL="182250" lvl="1" indent="0">
              <a:buNone/>
            </a:pPr>
            <a:r>
              <a:rPr lang="en-US" sz="2100" dirty="0">
                <a:latin typeface="Open Sans" panose="020B0606030504020204" pitchFamily="34" charset="0"/>
                <a:ea typeface="Open Sans" panose="020B0606030504020204" pitchFamily="34" charset="0"/>
                <a:cs typeface="Open Sans" panose="020B0606030504020204" pitchFamily="34" charset="0"/>
              </a:rPr>
              <a:t>I</a:t>
            </a:r>
            <a:r>
              <a:rPr lang="en-US" sz="2100" b="0" dirty="0">
                <a:latin typeface="Open Sans" panose="020B0606030504020204" pitchFamily="34" charset="0"/>
                <a:ea typeface="Open Sans" panose="020B0606030504020204" pitchFamily="34" charset="0"/>
                <a:cs typeface="Open Sans" panose="020B0606030504020204" pitchFamily="34" charset="0"/>
              </a:rPr>
              <a:t>dentified risk from an earlier cognizant review.</a:t>
            </a:r>
          </a:p>
          <a:p>
            <a:pPr marL="0" indent="0">
              <a:buNone/>
            </a:pPr>
            <a:endParaRPr lang="en-US" sz="2300" b="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3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Objective:</a:t>
            </a:r>
          </a:p>
          <a:p>
            <a:pPr marL="182250" lvl="1" indent="0">
              <a:buNone/>
            </a:pPr>
            <a:r>
              <a:rPr lang="en-US" sz="2000" b="0" dirty="0">
                <a:latin typeface="Open Sans" panose="020B0606030504020204" pitchFamily="34" charset="0"/>
                <a:ea typeface="Open Sans" panose="020B0606030504020204" pitchFamily="34" charset="0"/>
                <a:cs typeface="Open Sans" panose="020B0606030504020204" pitchFamily="34" charset="0"/>
              </a:rPr>
              <a:t>To determine:</a:t>
            </a:r>
          </a:p>
          <a:p>
            <a:pPr lvl="2">
              <a:buFont typeface="Arial" panose="020B0604020202020204" pitchFamily="34" charset="0"/>
              <a:buChar char="•"/>
            </a:pPr>
            <a:r>
              <a:rPr lang="en-US" sz="2100" b="0" dirty="0"/>
              <a:t>how A&amp;E firms classified and recorded E&amp;O claim settlement payments in their accounting system; and </a:t>
            </a:r>
          </a:p>
          <a:p>
            <a:pPr lvl="2">
              <a:buFont typeface="Arial" panose="020B0604020202020204" pitchFamily="34" charset="0"/>
              <a:buChar char="•"/>
            </a:pPr>
            <a:r>
              <a:rPr lang="en-US" sz="2100" b="0" dirty="0"/>
              <a:t>If the settlement payments were included in the firms’ audited overhead.</a:t>
            </a:r>
          </a:p>
          <a:p>
            <a:pPr marL="182250" lvl="1" indent="0">
              <a:buNone/>
            </a:pPr>
            <a:endParaRPr lang="en-US" sz="2100" dirty="0"/>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Errors and Omissions - Consultant Cost Classification</a:t>
            </a:r>
          </a:p>
        </p:txBody>
      </p:sp>
    </p:spTree>
    <p:extLst>
      <p:ext uri="{BB962C8B-B14F-4D97-AF65-F5344CB8AC3E}">
        <p14:creationId xmlns:p14="http://schemas.microsoft.com/office/powerpoint/2010/main" val="99157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19200" y="1371600"/>
            <a:ext cx="10566400" cy="47244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Methodology/Scope: </a:t>
            </a: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E</a:t>
            </a:r>
            <a:r>
              <a:rPr lang="en-US" sz="2400" b="0" dirty="0">
                <a:latin typeface="Open Sans" panose="020B0606030504020204" pitchFamily="34" charset="0"/>
                <a:ea typeface="Open Sans" panose="020B0606030504020204" pitchFamily="34" charset="0"/>
                <a:cs typeface="Open Sans" panose="020B0606030504020204" pitchFamily="34" charset="0"/>
              </a:rPr>
              <a:t>&amp;O claim settlement payments to the Department from January 1, 2016, to October 1, 2019; </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Selected sample (next slide);</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Requested general account detail fro</a:t>
            </a:r>
            <a:r>
              <a:rPr lang="en-US" sz="2400" dirty="0">
                <a:latin typeface="Open Sans" panose="020B0606030504020204" pitchFamily="34" charset="0"/>
                <a:ea typeface="Open Sans" panose="020B0606030504020204" pitchFamily="34" charset="0"/>
                <a:cs typeface="Open Sans" panose="020B0606030504020204" pitchFamily="34" charset="0"/>
              </a:rPr>
              <a:t>m A/E firms; and</a:t>
            </a:r>
            <a:r>
              <a:rPr lang="en-US" sz="2400" b="0" dirty="0">
                <a:latin typeface="Open Sans" panose="020B0606030504020204" pitchFamily="34" charset="0"/>
                <a:ea typeface="Open Sans" panose="020B0606030504020204" pitchFamily="34" charset="0"/>
                <a:cs typeface="Open Sans" panose="020B0606030504020204" pitchFamily="34" charset="0"/>
              </a:rPr>
              <a:t> </a:t>
            </a: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Held working conference</a:t>
            </a:r>
            <a:r>
              <a:rPr lang="en-US" sz="2400" b="0" dirty="0">
                <a:latin typeface="Open Sans" panose="020B0606030504020204" pitchFamily="34" charset="0"/>
                <a:ea typeface="Open Sans" panose="020B0606030504020204" pitchFamily="34" charset="0"/>
                <a:cs typeface="Open Sans" panose="020B0606030504020204" pitchFamily="34" charset="0"/>
              </a:rPr>
              <a:t> with the A/E firms to review the accounting classification and recording in the accounting system. </a:t>
            </a: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Errors and Omissions - Consultant Cost Classification</a:t>
            </a:r>
          </a:p>
        </p:txBody>
      </p:sp>
    </p:spTree>
    <p:extLst>
      <p:ext uri="{BB962C8B-B14F-4D97-AF65-F5344CB8AC3E}">
        <p14:creationId xmlns:p14="http://schemas.microsoft.com/office/powerpoint/2010/main" val="217884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143000" y="1371600"/>
            <a:ext cx="10566400" cy="47244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Sample selection: </a:t>
            </a:r>
          </a:p>
          <a:p>
            <a:pPr marL="182250" lvl="1" indent="0">
              <a:buNone/>
            </a:pPr>
            <a:r>
              <a:rPr lang="en-US" sz="2100" b="0" dirty="0">
                <a:latin typeface="Open Sans" panose="020B0606030504020204" pitchFamily="34" charset="0"/>
                <a:ea typeface="Open Sans" panose="020B0606030504020204" pitchFamily="34" charset="0"/>
                <a:cs typeface="Open Sans" panose="020B0606030504020204" pitchFamily="34" charset="0"/>
              </a:rPr>
              <a:t>Source: FDOT Resolution Tracking Module:</a:t>
            </a:r>
          </a:p>
          <a:p>
            <a:pPr lvl="1">
              <a:buFont typeface="Arial" panose="020B0604020202020204" pitchFamily="34" charset="0"/>
              <a:buChar char="•"/>
            </a:pPr>
            <a:r>
              <a:rPr lang="en-US" sz="2100" b="0" dirty="0">
                <a:latin typeface="Open Sans" panose="020B0606030504020204" pitchFamily="34" charset="0"/>
                <a:ea typeface="Open Sans" panose="020B0606030504020204" pitchFamily="34" charset="0"/>
                <a:cs typeface="Open Sans" panose="020B0606030504020204" pitchFamily="34" charset="0"/>
              </a:rPr>
              <a:t>86 E&amp;O claim settlement payments </a:t>
            </a:r>
            <a:r>
              <a:rPr lang="en-US" sz="2100" dirty="0">
                <a:latin typeface="Open Sans" panose="020B0606030504020204" pitchFamily="34" charset="0"/>
                <a:ea typeface="Open Sans" panose="020B0606030504020204" pitchFamily="34" charset="0"/>
                <a:cs typeface="Open Sans" panose="020B0606030504020204" pitchFamily="34" charset="0"/>
              </a:rPr>
              <a:t>totaling $1,315,982 from </a:t>
            </a:r>
            <a:r>
              <a:rPr lang="en-US" sz="2100" b="0" dirty="0">
                <a:latin typeface="Open Sans" panose="020B0606030504020204" pitchFamily="34" charset="0"/>
                <a:ea typeface="Open Sans" panose="020B0606030504020204" pitchFamily="34" charset="0"/>
                <a:cs typeface="Open Sans" panose="020B0606030504020204" pitchFamily="34" charset="0"/>
              </a:rPr>
              <a:t>41 A/E firms, </a:t>
            </a:r>
          </a:p>
          <a:p>
            <a:pPr lvl="1">
              <a:buFont typeface="Arial" panose="020B0604020202020204" pitchFamily="34" charset="0"/>
              <a:buChar char="•"/>
            </a:pPr>
            <a:r>
              <a:rPr lang="en-US" sz="2100" b="0" dirty="0">
                <a:latin typeface="Open Sans" panose="020B0606030504020204" pitchFamily="34" charset="0"/>
                <a:ea typeface="Open Sans" panose="020B0606030504020204" pitchFamily="34" charset="0"/>
                <a:cs typeface="Open Sans" panose="020B0606030504020204" pitchFamily="34" charset="0"/>
              </a:rPr>
              <a:t>Sampled 26 of the 86 payments totaling $925,598, </a:t>
            </a:r>
          </a:p>
          <a:p>
            <a:pPr lvl="1">
              <a:buFont typeface="Arial" panose="020B0604020202020204" pitchFamily="34" charset="0"/>
              <a:buChar char="•"/>
            </a:pPr>
            <a:r>
              <a:rPr lang="en-US" sz="2100" b="0" dirty="0">
                <a:latin typeface="Open Sans" panose="020B0606030504020204" pitchFamily="34" charset="0"/>
                <a:ea typeface="Open Sans" panose="020B0606030504020204" pitchFamily="34" charset="0"/>
                <a:cs typeface="Open Sans" panose="020B0606030504020204" pitchFamily="34" charset="0"/>
              </a:rPr>
              <a:t>Eight A/E firms </a:t>
            </a:r>
          </a:p>
          <a:p>
            <a:pPr marL="182250" lvl="1" indent="0">
              <a:buNone/>
            </a:pPr>
            <a:endParaRPr lang="en-US" sz="2100" b="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Errors and Omissions Consultant Cost Classification</a:t>
            </a:r>
          </a:p>
        </p:txBody>
      </p:sp>
      <p:pic>
        <p:nvPicPr>
          <p:cNvPr id="4" name="Picture 3">
            <a:extLst>
              <a:ext uri="{FF2B5EF4-FFF2-40B4-BE49-F238E27FC236}">
                <a16:creationId xmlns:a16="http://schemas.microsoft.com/office/drawing/2014/main" id="{53E063E6-3AE9-19E1-1E4D-A06FD568555D}"/>
              </a:ext>
            </a:extLst>
          </p:cNvPr>
          <p:cNvPicPr>
            <a:picLocks noChangeAspect="1"/>
          </p:cNvPicPr>
          <p:nvPr/>
        </p:nvPicPr>
        <p:blipFill>
          <a:blip r:embed="rId2"/>
          <a:stretch>
            <a:fillRect/>
          </a:stretch>
        </p:blipFill>
        <p:spPr>
          <a:xfrm>
            <a:off x="1752600" y="3581400"/>
            <a:ext cx="9042400" cy="2459462"/>
          </a:xfrm>
          <a:prstGeom prst="rect">
            <a:avLst/>
          </a:prstGeom>
        </p:spPr>
      </p:pic>
    </p:spTree>
    <p:extLst>
      <p:ext uri="{BB962C8B-B14F-4D97-AF65-F5344CB8AC3E}">
        <p14:creationId xmlns:p14="http://schemas.microsoft.com/office/powerpoint/2010/main" val="301527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24094" y="1371600"/>
            <a:ext cx="10566400" cy="44958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Results: </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Eight of the 26 payments, totaling $207,862, or 22 percent, were included in the firms’ overhead rate calculation. </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The audit did not determine the impact of the inclusion of these costs in the Department’s approved audited overhead rate because testing was limited to payments made to the Department. </a:t>
            </a:r>
          </a:p>
          <a:p>
            <a:pPr marL="0" indent="0">
              <a:buNone/>
            </a:pPr>
            <a:endParaRPr lang="en-US" sz="2700" b="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A/E firm responses:</a:t>
            </a:r>
          </a:p>
          <a:p>
            <a:pPr marL="677025" lvl="2" indent="-342900">
              <a:buFont typeface="Arial" panose="020B0604020202020204" pitchFamily="34" charset="0"/>
              <a:buChar char="•"/>
            </a:pPr>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Five of the eight A/E firms concurred or had no comment. </a:t>
            </a:r>
          </a:p>
          <a:p>
            <a:pPr marL="334125" lvl="2" indent="0">
              <a:buNone/>
            </a:pPr>
            <a:endParaRPr lang="en-US" sz="2400" b="0"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82250" lvl="1" indent="0">
              <a:buNone/>
            </a:pPr>
            <a:endParaRPr lang="en-US" sz="240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Errors and Omissions - Consultant Cost Classification</a:t>
            </a:r>
          </a:p>
        </p:txBody>
      </p:sp>
    </p:spTree>
    <p:extLst>
      <p:ext uri="{BB962C8B-B14F-4D97-AF65-F5344CB8AC3E}">
        <p14:creationId xmlns:p14="http://schemas.microsoft.com/office/powerpoint/2010/main" val="156692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24094" y="1371600"/>
            <a:ext cx="10566400" cy="44958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After-Action: </a:t>
            </a: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Procurement Office created a link on their internet site to the audit to highlight for the consulting industry the errors and omissions reporting concern.</a:t>
            </a:r>
          </a:p>
          <a:p>
            <a:pPr marL="182250" lvl="1"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OIG added a step to the cognizant review engagement program.</a:t>
            </a:r>
          </a:p>
          <a:p>
            <a:pPr marL="182250" lvl="1"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endParaRPr lang="en-US" sz="240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endParaRPr lang="en-US" sz="240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endParaRPr lang="en-US" sz="240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Errors and Omissions - Consultant Cost Classification</a:t>
            </a:r>
          </a:p>
        </p:txBody>
      </p:sp>
      <p:pic>
        <p:nvPicPr>
          <p:cNvPr id="5" name="Picture 4">
            <a:extLst>
              <a:ext uri="{FF2B5EF4-FFF2-40B4-BE49-F238E27FC236}">
                <a16:creationId xmlns:a16="http://schemas.microsoft.com/office/drawing/2014/main" id="{1D7A8010-049A-0047-0A96-96DF4498A38E}"/>
              </a:ext>
            </a:extLst>
          </p:cNvPr>
          <p:cNvPicPr>
            <a:picLocks noChangeAspect="1"/>
          </p:cNvPicPr>
          <p:nvPr/>
        </p:nvPicPr>
        <p:blipFill>
          <a:blip r:embed="rId2"/>
          <a:stretch>
            <a:fillRect/>
          </a:stretch>
        </p:blipFill>
        <p:spPr>
          <a:xfrm>
            <a:off x="2057400" y="4419600"/>
            <a:ext cx="8382000" cy="718894"/>
          </a:xfrm>
          <a:prstGeom prst="rect">
            <a:avLst/>
          </a:prstGeom>
        </p:spPr>
      </p:pic>
    </p:spTree>
    <p:extLst>
      <p:ext uri="{BB962C8B-B14F-4D97-AF65-F5344CB8AC3E}">
        <p14:creationId xmlns:p14="http://schemas.microsoft.com/office/powerpoint/2010/main" val="365225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007ECD-3F63-507A-31F8-6EF19CE2CE53}"/>
              </a:ext>
            </a:extLst>
          </p:cNvPr>
          <p:cNvSpPr>
            <a:spLocks noGrp="1"/>
          </p:cNvSpPr>
          <p:nvPr>
            <p:ph idx="1"/>
          </p:nvPr>
        </p:nvSpPr>
        <p:spPr>
          <a:xfrm>
            <a:off x="1254853" y="1676400"/>
            <a:ext cx="5791200" cy="4419600"/>
          </a:xfrm>
        </p:spPr>
        <p:txBody>
          <a:bodyPr>
            <a:normAutofit/>
          </a:bodyPr>
          <a:lstStyle/>
          <a:p>
            <a:pPr>
              <a:buFont typeface="Wingdings" panose="05000000000000000000" pitchFamily="2" charset="2"/>
              <a:buChar char="Ø"/>
            </a:pPr>
            <a:r>
              <a:rPr lang="en-US" sz="2400" b="0" dirty="0">
                <a:latin typeface="Open Sans" panose="020B0606030504020204" pitchFamily="34" charset="0"/>
                <a:ea typeface="Open Sans" panose="020B0606030504020204" pitchFamily="34" charset="0"/>
                <a:cs typeface="Open Sans" panose="020B0606030504020204" pitchFamily="34" charset="0"/>
              </a:rPr>
              <a:t>FDOT Office of Inspector General</a:t>
            </a:r>
          </a:p>
          <a:p>
            <a:pPr>
              <a:buFont typeface="Wingdings" panose="05000000000000000000" pitchFamily="2" charset="2"/>
              <a:buChar char="Ø"/>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Ø"/>
            </a:pPr>
            <a:r>
              <a:rPr lang="en-US" sz="2400" b="0" dirty="0">
                <a:latin typeface="Open Sans" panose="020B0606030504020204" pitchFamily="34" charset="0"/>
                <a:ea typeface="Open Sans" panose="020B0606030504020204" pitchFamily="34" charset="0"/>
                <a:cs typeface="Open Sans" panose="020B0606030504020204" pitchFamily="34" charset="0"/>
              </a:rPr>
              <a:t>Traditional Audit </a:t>
            </a:r>
            <a:r>
              <a:rPr lang="en-US" sz="2400" b="0" i="1" dirty="0">
                <a:latin typeface="Open Sans" panose="020B0606030504020204" pitchFamily="34" charset="0"/>
                <a:ea typeface="Open Sans" panose="020B0606030504020204" pitchFamily="34" charset="0"/>
                <a:cs typeface="Open Sans" panose="020B0606030504020204" pitchFamily="34" charset="0"/>
              </a:rPr>
              <a:t>vs.</a:t>
            </a:r>
            <a:r>
              <a:rPr lang="en-US" sz="2400" b="0" dirty="0">
                <a:latin typeface="Open Sans" panose="020B0606030504020204" pitchFamily="34" charset="0"/>
                <a:ea typeface="Open Sans" panose="020B0606030504020204" pitchFamily="34" charset="0"/>
                <a:cs typeface="Open Sans" panose="020B0606030504020204" pitchFamily="34" charset="0"/>
              </a:rPr>
              <a:t> Agile Audit Delivery</a:t>
            </a:r>
          </a:p>
          <a:p>
            <a:pPr>
              <a:buFont typeface="Wingdings" panose="05000000000000000000" pitchFamily="2" charset="2"/>
              <a:buChar char="Ø"/>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Ø"/>
            </a:pPr>
            <a:r>
              <a:rPr lang="en-US" sz="2400" b="0" dirty="0">
                <a:latin typeface="Open Sans" panose="020B0606030504020204" pitchFamily="34" charset="0"/>
                <a:ea typeface="Open Sans" panose="020B0606030504020204" pitchFamily="34" charset="0"/>
                <a:cs typeface="Open Sans" panose="020B0606030504020204" pitchFamily="34" charset="0"/>
              </a:rPr>
              <a:t>Audit Results &amp; Lessons Learned </a:t>
            </a:r>
          </a:p>
          <a:p>
            <a:pPr>
              <a:buFont typeface="Wingdings" panose="05000000000000000000" pitchFamily="2" charset="2"/>
              <a:buChar char="Ø"/>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Ø"/>
            </a:pPr>
            <a:r>
              <a:rPr lang="en-US" sz="2400" b="0" dirty="0">
                <a:latin typeface="Open Sans" panose="020B0606030504020204" pitchFamily="34" charset="0"/>
                <a:ea typeface="Open Sans" panose="020B0606030504020204" pitchFamily="34" charset="0"/>
                <a:cs typeface="Open Sans" panose="020B0606030504020204" pitchFamily="34" charset="0"/>
              </a:rPr>
              <a:t>Special Review: Contractor Prequalification Process</a:t>
            </a:r>
          </a:p>
          <a:p>
            <a:endParaRPr lang="en-US" b="0" dirty="0">
              <a:latin typeface="Open Sans" panose="020B0606030504020204" pitchFamily="34" charset="0"/>
              <a:ea typeface="Open Sans" panose="020B0606030504020204" pitchFamily="34" charset="0"/>
              <a:cs typeface="Open Sans" panose="020B0606030504020204" pitchFamily="34" charset="0"/>
            </a:endParaRPr>
          </a:p>
          <a:p>
            <a:endParaRPr lang="en-US" sz="3200" b="0" dirty="0">
              <a:latin typeface="Open Sans" panose="020B0606030504020204" pitchFamily="34" charset="0"/>
              <a:ea typeface="Open Sans" panose="020B0606030504020204" pitchFamily="34" charset="0"/>
              <a:cs typeface="Open Sans" panose="020B0606030504020204" pitchFamily="34" charset="0"/>
            </a:endParaRPr>
          </a:p>
          <a:p>
            <a:endParaRPr lang="en-US" b="0" dirty="0"/>
          </a:p>
        </p:txBody>
      </p:sp>
      <p:sp>
        <p:nvSpPr>
          <p:cNvPr id="3" name="Title 2">
            <a:extLst>
              <a:ext uri="{FF2B5EF4-FFF2-40B4-BE49-F238E27FC236}">
                <a16:creationId xmlns:a16="http://schemas.microsoft.com/office/drawing/2014/main" id="{3F9E1D0C-B594-C1AE-A369-787AC3A05EA4}"/>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Introduction</a:t>
            </a:r>
          </a:p>
        </p:txBody>
      </p:sp>
      <p:pic>
        <p:nvPicPr>
          <p:cNvPr id="5" name="Picture 4">
            <a:extLst>
              <a:ext uri="{FF2B5EF4-FFF2-40B4-BE49-F238E27FC236}">
                <a16:creationId xmlns:a16="http://schemas.microsoft.com/office/drawing/2014/main" id="{DD91A70D-074C-4841-0269-E59FEB27F2F1}"/>
              </a:ext>
            </a:extLst>
          </p:cNvPr>
          <p:cNvPicPr>
            <a:picLocks noChangeAspect="1"/>
          </p:cNvPicPr>
          <p:nvPr/>
        </p:nvPicPr>
        <p:blipFill>
          <a:blip r:embed="rId2"/>
          <a:stretch>
            <a:fillRect/>
          </a:stretch>
        </p:blipFill>
        <p:spPr>
          <a:xfrm>
            <a:off x="8223949" y="1371600"/>
            <a:ext cx="2748851" cy="4876800"/>
          </a:xfrm>
          <a:prstGeom prst="rect">
            <a:avLst/>
          </a:prstGeom>
        </p:spPr>
      </p:pic>
    </p:spTree>
    <p:extLst>
      <p:ext uri="{BB962C8B-B14F-4D97-AF65-F5344CB8AC3E}">
        <p14:creationId xmlns:p14="http://schemas.microsoft.com/office/powerpoint/2010/main" val="176009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4700DF-3C72-B7AE-846D-63DA41B6FAFF}"/>
              </a:ext>
            </a:extLst>
          </p:cNvPr>
          <p:cNvSpPr txBox="1"/>
          <p:nvPr/>
        </p:nvSpPr>
        <p:spPr>
          <a:xfrm>
            <a:off x="5410200" y="5867400"/>
            <a:ext cx="1676400" cy="914400"/>
          </a:xfrm>
          <a:prstGeom prst="rect">
            <a:avLst/>
          </a:prstGeom>
          <a:solidFill>
            <a:schemeClr val="bg1"/>
          </a:solid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24094" y="1371600"/>
            <a:ext cx="10566400" cy="4495800"/>
          </a:xfrm>
        </p:spPr>
        <p:txBody>
          <a:bodyPr>
            <a:noAutofit/>
          </a:bodyPr>
          <a:lstStyle/>
          <a:p>
            <a:pPr marL="182250" lvl="1" indent="0">
              <a:buNone/>
            </a:pPr>
            <a:endParaRPr lang="en-US" sz="240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endParaRPr lang="en-US" sz="240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endParaRPr lang="en-US" sz="240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A01B236A-37BD-ADE5-533E-BED1F98C4B23}"/>
              </a:ext>
            </a:extLst>
          </p:cNvPr>
          <p:cNvPicPr>
            <a:picLocks noChangeAspect="1"/>
          </p:cNvPicPr>
          <p:nvPr/>
        </p:nvPicPr>
        <p:blipFill>
          <a:blip r:embed="rId2"/>
          <a:stretch>
            <a:fillRect/>
          </a:stretch>
        </p:blipFill>
        <p:spPr>
          <a:xfrm>
            <a:off x="3722474" y="475376"/>
            <a:ext cx="4747051" cy="6324600"/>
          </a:xfrm>
          <a:prstGeom prst="rect">
            <a:avLst/>
          </a:prstGeom>
        </p:spPr>
      </p:pic>
    </p:spTree>
    <p:extLst>
      <p:ext uri="{BB962C8B-B14F-4D97-AF65-F5344CB8AC3E}">
        <p14:creationId xmlns:p14="http://schemas.microsoft.com/office/powerpoint/2010/main" val="365562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73BBC-1869-3E25-6854-599314E1EB40}"/>
              </a:ext>
            </a:extLst>
          </p:cNvPr>
          <p:cNvSpPr txBox="1"/>
          <p:nvPr/>
        </p:nvSpPr>
        <p:spPr>
          <a:xfrm>
            <a:off x="5486400" y="5867400"/>
            <a:ext cx="1600200" cy="838200"/>
          </a:xfrm>
          <a:prstGeom prst="rect">
            <a:avLst/>
          </a:prstGeom>
          <a:solidFill>
            <a:schemeClr val="bg1"/>
          </a:solid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143000" y="1371600"/>
            <a:ext cx="10566400" cy="5257800"/>
          </a:xfrm>
        </p:spPr>
        <p:txBody>
          <a:bodyPr>
            <a:noAutofit/>
          </a:bodyPr>
          <a:lstStyle/>
          <a:p>
            <a:pPr marL="0" indent="0">
              <a:buNone/>
            </a:pPr>
            <a:r>
              <a:rPr lang="en-US" sz="23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Risk/Objective:</a:t>
            </a:r>
          </a:p>
          <a:p>
            <a:pPr marL="182250" lvl="1" indent="0">
              <a:lnSpc>
                <a:spcPct val="107000"/>
              </a:lnSpc>
              <a:spcBef>
                <a:spcPts val="0"/>
              </a:spcBef>
              <a:spcAft>
                <a:spcPts val="800"/>
              </a:spcAft>
              <a:buNone/>
            </a:pPr>
            <a:r>
              <a:rPr lang="en-US" sz="2400" b="0" dirty="0">
                <a:latin typeface="Open Sans" panose="020B0606030504020204" pitchFamily="34" charset="0"/>
                <a:ea typeface="Open Sans" panose="020B0606030504020204" pitchFamily="34" charset="0"/>
                <a:cs typeface="Open Sans" panose="020B0606030504020204" pitchFamily="34" charset="0"/>
              </a:rPr>
              <a:t>To determine if invoiced “</a:t>
            </a:r>
            <a:r>
              <a:rPr lang="en-US" sz="2400" dirty="0">
                <a:latin typeface="Open Sans" panose="020B0606030504020204" pitchFamily="34" charset="0"/>
                <a:ea typeface="Open Sans" panose="020B0606030504020204" pitchFamily="34" charset="0"/>
                <a:cs typeface="Open Sans" panose="020B0606030504020204" pitchFamily="34" charset="0"/>
              </a:rPr>
              <a:t>other </a:t>
            </a:r>
            <a:r>
              <a:rPr lang="en-US" sz="2400" b="0" dirty="0">
                <a:latin typeface="Open Sans" panose="020B0606030504020204" pitchFamily="34" charset="0"/>
                <a:ea typeface="Open Sans" panose="020B0606030504020204" pitchFamily="34" charset="0"/>
                <a:cs typeface="Open Sans" panose="020B0606030504020204" pitchFamily="34" charset="0"/>
              </a:rPr>
              <a:t>direct expenses” </a:t>
            </a:r>
            <a:r>
              <a:rPr lang="en-US" sz="2400" dirty="0">
                <a:latin typeface="Open Sans" panose="020B0606030504020204" pitchFamily="34" charset="0"/>
                <a:ea typeface="Open Sans" panose="020B0606030504020204" pitchFamily="34" charset="0"/>
                <a:cs typeface="Open Sans" panose="020B0606030504020204" pitchFamily="34" charset="0"/>
              </a:rPr>
              <a:t>were</a:t>
            </a:r>
            <a:r>
              <a:rPr lang="en-US" sz="2400" b="0" dirty="0">
                <a:latin typeface="Open Sans" panose="020B0606030504020204" pitchFamily="34" charset="0"/>
                <a:ea typeface="Open Sans" panose="020B0606030504020204" pitchFamily="34" charset="0"/>
                <a:cs typeface="Open Sans" panose="020B0606030504020204" pitchFamily="34" charset="0"/>
              </a:rPr>
              <a:t> excluded from the firm’s [FDOT] direct expense or A/E firm’s overhead rate. </a:t>
            </a:r>
          </a:p>
          <a:p>
            <a:pPr marL="182250" lvl="1" indent="0">
              <a:buNone/>
            </a:pPr>
            <a:endParaRPr lang="en-US" sz="2100" b="0" dirty="0"/>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Duplicate CEI Payments</a:t>
            </a:r>
          </a:p>
        </p:txBody>
      </p:sp>
      <p:pic>
        <p:nvPicPr>
          <p:cNvPr id="6" name="Picture 5">
            <a:extLst>
              <a:ext uri="{FF2B5EF4-FFF2-40B4-BE49-F238E27FC236}">
                <a16:creationId xmlns:a16="http://schemas.microsoft.com/office/drawing/2014/main" id="{A1FBAE58-580B-9312-79C0-0B55FF2C6F60}"/>
              </a:ext>
            </a:extLst>
          </p:cNvPr>
          <p:cNvPicPr>
            <a:picLocks noChangeAspect="1"/>
          </p:cNvPicPr>
          <p:nvPr/>
        </p:nvPicPr>
        <p:blipFill>
          <a:blip r:embed="rId2"/>
          <a:stretch>
            <a:fillRect/>
          </a:stretch>
        </p:blipFill>
        <p:spPr>
          <a:xfrm>
            <a:off x="1383383" y="3429000"/>
            <a:ext cx="9425233" cy="2786113"/>
          </a:xfrm>
          <a:prstGeom prst="rect">
            <a:avLst/>
          </a:prstGeom>
        </p:spPr>
      </p:pic>
    </p:spTree>
    <p:extLst>
      <p:ext uri="{BB962C8B-B14F-4D97-AF65-F5344CB8AC3E}">
        <p14:creationId xmlns:p14="http://schemas.microsoft.com/office/powerpoint/2010/main" val="117063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19200" y="1371600"/>
            <a:ext cx="10566400" cy="43434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Sample Selection: </a:t>
            </a:r>
          </a:p>
          <a:p>
            <a:pPr marL="342900" marR="0" lvl="0" indent="-342900">
              <a:lnSpc>
                <a:spcPct val="107000"/>
              </a:lnSpc>
              <a:spcBef>
                <a:spcPts val="0"/>
              </a:spcBef>
              <a:spcAft>
                <a:spcPts val="0"/>
              </a:spcAft>
              <a:buFont typeface="Symbol" panose="05050102010706020507" pitchFamily="18" charset="2"/>
              <a:buChar char=""/>
            </a:pPr>
            <a:r>
              <a:rPr lang="en-US" sz="2400" b="0" dirty="0">
                <a:effectLst/>
                <a:latin typeface="Open Sans" panose="020B0606030504020204" pitchFamily="34" charset="0"/>
                <a:ea typeface="Open Sans" panose="020B0606030504020204" pitchFamily="34" charset="0"/>
                <a:cs typeface="Open Sans" panose="020B0606030504020204" pitchFamily="34" charset="0"/>
              </a:rPr>
              <a:t>Identified CEI contracts with invoices in 2019 and 2020 which contain reimbursable other direct expenses.</a:t>
            </a:r>
          </a:p>
          <a:p>
            <a:pPr marL="342900" marR="0" lvl="0" indent="-342900">
              <a:lnSpc>
                <a:spcPct val="107000"/>
              </a:lnSpc>
              <a:spcBef>
                <a:spcPts val="0"/>
              </a:spcBef>
              <a:spcAft>
                <a:spcPts val="0"/>
              </a:spcAft>
              <a:buFont typeface="Symbol" panose="05050102010706020507" pitchFamily="18" charset="2"/>
              <a:buChar char=""/>
            </a:pPr>
            <a:r>
              <a:rPr lang="en-US" sz="2400" b="0" dirty="0">
                <a:effectLst/>
                <a:latin typeface="Open Sans" panose="020B0606030504020204" pitchFamily="34" charset="0"/>
                <a:ea typeface="Open Sans" panose="020B0606030504020204" pitchFamily="34" charset="0"/>
                <a:cs typeface="Open Sans" panose="020B0606030504020204" pitchFamily="34" charset="0"/>
              </a:rPr>
              <a:t>Judgmentally selected one contract from each District (8 contracts).</a:t>
            </a:r>
          </a:p>
          <a:p>
            <a:pPr marL="342900" marR="0" lvl="0" indent="-342900">
              <a:lnSpc>
                <a:spcPct val="107000"/>
              </a:lnSpc>
              <a:spcBef>
                <a:spcPts val="0"/>
              </a:spcBef>
              <a:spcAft>
                <a:spcPts val="0"/>
              </a:spcAft>
              <a:buFont typeface="Symbol" panose="05050102010706020507" pitchFamily="18" charset="2"/>
              <a:buChar char=""/>
            </a:pPr>
            <a:r>
              <a:rPr lang="en-US" sz="2400" b="0" dirty="0">
                <a:latin typeface="Open Sans" panose="020B0606030504020204" pitchFamily="34" charset="0"/>
                <a:ea typeface="Open Sans" panose="020B0606030504020204" pitchFamily="34" charset="0"/>
                <a:cs typeface="Open Sans" panose="020B0606030504020204" pitchFamily="34" charset="0"/>
              </a:rPr>
              <a:t>Test sample included five contracts that had reimbursable rent and utilities expenses.</a:t>
            </a:r>
          </a:p>
          <a:p>
            <a:pPr marL="342900" indent="-342900">
              <a:lnSpc>
                <a:spcPct val="107000"/>
              </a:lnSpc>
              <a:spcBef>
                <a:spcPts val="0"/>
              </a:spcBef>
              <a:spcAft>
                <a:spcPts val="0"/>
              </a:spcAft>
              <a:buFont typeface="Symbol" panose="05050102010706020507" pitchFamily="18" charset="2"/>
              <a:buChar char=""/>
            </a:pPr>
            <a:r>
              <a:rPr lang="en-US" sz="2400" b="0" dirty="0">
                <a:latin typeface="Open Sans" panose="020B0606030504020204" pitchFamily="34" charset="0"/>
                <a:ea typeface="Open Sans" panose="020B0606030504020204" pitchFamily="34" charset="0"/>
                <a:cs typeface="Open Sans" panose="020B0606030504020204" pitchFamily="34" charset="0"/>
              </a:rPr>
              <a:t>Test sample included three contracts that had reimbursable equipment expenses.</a:t>
            </a:r>
          </a:p>
          <a:p>
            <a:pPr marL="342900" marR="0" lvl="0" indent="-342900">
              <a:lnSpc>
                <a:spcPct val="107000"/>
              </a:lnSpc>
              <a:spcBef>
                <a:spcPts val="0"/>
              </a:spcBef>
              <a:spcAft>
                <a:spcPts val="0"/>
              </a:spcAft>
              <a:buFont typeface="Symbol" panose="05050102010706020507" pitchFamily="18" charset="2"/>
              <a:buChar char=""/>
            </a:pPr>
            <a:endParaRPr lang="en-US" sz="24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Duplicate CEI Payments</a:t>
            </a:r>
          </a:p>
        </p:txBody>
      </p:sp>
    </p:spTree>
    <p:extLst>
      <p:ext uri="{BB962C8B-B14F-4D97-AF65-F5344CB8AC3E}">
        <p14:creationId xmlns:p14="http://schemas.microsoft.com/office/powerpoint/2010/main" val="361256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19200" y="1371600"/>
            <a:ext cx="10566400" cy="47244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Methodology: </a:t>
            </a:r>
          </a:p>
          <a:p>
            <a:pPr marL="342900" marR="0" lvl="0" indent="-342900">
              <a:lnSpc>
                <a:spcPct val="107000"/>
              </a:lnSpc>
              <a:spcBef>
                <a:spcPts val="0"/>
              </a:spcBef>
              <a:spcAft>
                <a:spcPts val="0"/>
              </a:spcAft>
              <a:buFont typeface="Symbol" panose="05050102010706020507" pitchFamily="18" charset="2"/>
              <a:buChar char=""/>
            </a:pPr>
            <a:r>
              <a:rPr lang="en-US" sz="2400" b="0" dirty="0">
                <a:latin typeface="Open Sans" panose="020B0606030504020204" pitchFamily="34" charset="0"/>
                <a:ea typeface="Open Sans" panose="020B0606030504020204" pitchFamily="34" charset="0"/>
                <a:cs typeface="Open Sans" panose="020B0606030504020204" pitchFamily="34" charset="0"/>
              </a:rPr>
              <a:t>Obtained profession services agreements, amendments, and method of compensation schedules;</a:t>
            </a:r>
          </a:p>
          <a:p>
            <a:pPr marL="342900" marR="0" lvl="0" indent="-342900">
              <a:lnSpc>
                <a:spcPct val="107000"/>
              </a:lnSpc>
              <a:spcBef>
                <a:spcPts val="0"/>
              </a:spcBef>
              <a:spcAft>
                <a:spcPts val="0"/>
              </a:spcAft>
              <a:buFont typeface="Symbol" panose="05050102010706020507" pitchFamily="18" charset="2"/>
              <a:buChar char=""/>
            </a:pPr>
            <a:r>
              <a:rPr lang="en-US" sz="2400" b="0" dirty="0">
                <a:latin typeface="Open Sans" panose="020B0606030504020204" pitchFamily="34" charset="0"/>
                <a:ea typeface="Open Sans" panose="020B0606030504020204" pitchFamily="34" charset="0"/>
                <a:cs typeface="Open Sans" panose="020B0606030504020204" pitchFamily="34" charset="0"/>
              </a:rPr>
              <a:t>Held entrance and working conferences with A/E Firms;</a:t>
            </a:r>
          </a:p>
          <a:p>
            <a:pPr marL="342900" marR="0" lvl="0" indent="-342900">
              <a:lnSpc>
                <a:spcPct val="107000"/>
              </a:lnSpc>
              <a:spcBef>
                <a:spcPts val="0"/>
              </a:spcBef>
              <a:spcAft>
                <a:spcPts val="0"/>
              </a:spcAft>
              <a:buFont typeface="Symbol" panose="05050102010706020507" pitchFamily="18" charset="2"/>
              <a:buChar char=""/>
            </a:pPr>
            <a:r>
              <a:rPr lang="en-US" sz="2400" b="0" dirty="0">
                <a:latin typeface="Open Sans" panose="020B0606030504020204" pitchFamily="34" charset="0"/>
                <a:ea typeface="Open Sans" panose="020B0606030504020204" pitchFamily="34" charset="0"/>
                <a:cs typeface="Open Sans" panose="020B0606030504020204" pitchFamily="34" charset="0"/>
              </a:rPr>
              <a:t>Obtained project job costs and general ledger detail;</a:t>
            </a:r>
          </a:p>
          <a:p>
            <a:pPr marL="342900" marR="0" lvl="0" indent="-342900">
              <a:lnSpc>
                <a:spcPct val="107000"/>
              </a:lnSpc>
              <a:spcBef>
                <a:spcPts val="0"/>
              </a:spcBef>
              <a:spcAft>
                <a:spcPts val="0"/>
              </a:spcAft>
              <a:buFont typeface="Symbol" panose="05050102010706020507" pitchFamily="18" charset="2"/>
              <a:buChar char=""/>
            </a:pPr>
            <a:r>
              <a:rPr lang="en-US" sz="2400" b="0" dirty="0">
                <a:latin typeface="Open Sans" panose="020B0606030504020204" pitchFamily="34" charset="0"/>
                <a:ea typeface="Open Sans" panose="020B0606030504020204" pitchFamily="34" charset="0"/>
                <a:cs typeface="Open Sans" panose="020B0606030504020204" pitchFamily="34" charset="0"/>
              </a:rPr>
              <a:t>Reviewed how incurred costs were classified and recorded;</a:t>
            </a:r>
          </a:p>
          <a:p>
            <a:pPr marL="342900" marR="0" lvl="0" indent="-342900">
              <a:lnSpc>
                <a:spcPct val="107000"/>
              </a:lnSpc>
              <a:spcBef>
                <a:spcPts val="0"/>
              </a:spcBef>
              <a:spcAft>
                <a:spcPts val="0"/>
              </a:spcAft>
              <a:buFont typeface="Symbol" panose="05050102010706020507" pitchFamily="18" charset="2"/>
              <a:buChar char=""/>
            </a:pPr>
            <a:r>
              <a:rPr lang="en-US" sz="2400" b="0" dirty="0">
                <a:latin typeface="Open Sans" panose="020B0606030504020204" pitchFamily="34" charset="0"/>
                <a:ea typeface="Open Sans" panose="020B0606030504020204" pitchFamily="34" charset="0"/>
                <a:cs typeface="Open Sans" panose="020B0606030504020204" pitchFamily="34" charset="0"/>
              </a:rPr>
              <a:t>Held iterative working conferences with Department management; and</a:t>
            </a:r>
          </a:p>
          <a:p>
            <a:pPr marL="342900" marR="0" lvl="0" indent="-342900">
              <a:lnSpc>
                <a:spcPct val="107000"/>
              </a:lnSpc>
              <a:spcBef>
                <a:spcPts val="0"/>
              </a:spcBef>
              <a:spcAft>
                <a:spcPts val="0"/>
              </a:spcAft>
              <a:buFont typeface="Symbol" panose="05050102010706020507" pitchFamily="18" charset="2"/>
              <a:buChar char=""/>
            </a:pPr>
            <a:r>
              <a:rPr lang="en-US" sz="2400" b="0" dirty="0">
                <a:latin typeface="Open Sans" panose="020B0606030504020204" pitchFamily="34" charset="0"/>
                <a:ea typeface="Open Sans" panose="020B0606030504020204" pitchFamily="34" charset="0"/>
                <a:cs typeface="Open Sans" panose="020B0606030504020204" pitchFamily="34" charset="0"/>
              </a:rPr>
              <a:t>During the audit decision was made to issuing individual audit reports vs. one report.</a:t>
            </a:r>
          </a:p>
          <a:p>
            <a:pPr marL="0" marR="0" lvl="0" indent="0">
              <a:lnSpc>
                <a:spcPct val="107000"/>
              </a:lnSpc>
              <a:spcBef>
                <a:spcPts val="0"/>
              </a:spcBef>
              <a:spcAft>
                <a:spcPts val="0"/>
              </a:spcAft>
              <a:buNone/>
            </a:pPr>
            <a:endParaRPr lang="en-US" sz="24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Duplicate CEI Payments</a:t>
            </a:r>
          </a:p>
        </p:txBody>
      </p:sp>
    </p:spTree>
    <p:extLst>
      <p:ext uri="{BB962C8B-B14F-4D97-AF65-F5344CB8AC3E}">
        <p14:creationId xmlns:p14="http://schemas.microsoft.com/office/powerpoint/2010/main" val="39547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211510" y="1600200"/>
            <a:ext cx="10566400" cy="47244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Tentative Results: </a:t>
            </a:r>
          </a:p>
          <a:p>
            <a:pPr lvl="1">
              <a:buFont typeface="Arial" panose="020B0604020202020204" pitchFamily="34" charset="0"/>
              <a:buChar char="•"/>
            </a:pPr>
            <a:r>
              <a:rPr lang="en-US" sz="2100" dirty="0">
                <a:latin typeface="Open Sans" panose="020B0606030504020204" pitchFamily="34" charset="0"/>
                <a:ea typeface="Open Sans" panose="020B0606030504020204" pitchFamily="34" charset="0"/>
                <a:cs typeface="Open Sans" panose="020B0606030504020204" pitchFamily="34" charset="0"/>
              </a:rPr>
              <a:t>Four A/E firm were found in compliance with the FARs and Department direct expense rate policies;</a:t>
            </a:r>
          </a:p>
          <a:p>
            <a:pPr lvl="1">
              <a:buFont typeface="Arial" panose="020B0604020202020204" pitchFamily="34" charset="0"/>
              <a:buChar char="•"/>
            </a:pPr>
            <a:r>
              <a:rPr lang="en-US" sz="2100" dirty="0">
                <a:latin typeface="Open Sans" panose="020B0606030504020204" pitchFamily="34" charset="0"/>
                <a:ea typeface="Open Sans" panose="020B0606030504020204" pitchFamily="34" charset="0"/>
                <a:cs typeface="Open Sans" panose="020B0606030504020204" pitchFamily="34" charset="0"/>
              </a:rPr>
              <a:t>One firm has reimbursed the Department for office rent costs not incurred;</a:t>
            </a:r>
          </a:p>
          <a:p>
            <a:pPr lvl="1">
              <a:buFont typeface="Arial" panose="020B0604020202020204" pitchFamily="34" charset="0"/>
              <a:buChar char="•"/>
            </a:pPr>
            <a:r>
              <a:rPr lang="en-US" sz="2100" dirty="0">
                <a:latin typeface="Open Sans" panose="020B0606030504020204" pitchFamily="34" charset="0"/>
                <a:ea typeface="Open Sans" panose="020B0606030504020204" pitchFamily="34" charset="0"/>
                <a:cs typeface="Open Sans" panose="020B0606030504020204" pitchFamily="34" charset="0"/>
              </a:rPr>
              <a:t>Two firms have developed issues for non-disclosure of related-party transactions; and</a:t>
            </a:r>
          </a:p>
          <a:p>
            <a:pPr lvl="1">
              <a:buFont typeface="Arial" panose="020B0604020202020204" pitchFamily="34" charset="0"/>
              <a:buChar char="•"/>
            </a:pPr>
            <a:r>
              <a:rPr lang="en-US" sz="2100" dirty="0">
                <a:latin typeface="Open Sans" panose="020B0606030504020204" pitchFamily="34" charset="0"/>
                <a:ea typeface="Open Sans" panose="020B0606030504020204" pitchFamily="34" charset="0"/>
                <a:cs typeface="Open Sans" panose="020B0606030504020204" pitchFamily="34" charset="0"/>
              </a:rPr>
              <a:t>One firm has a developed issue regarding allocation of equipment costs to projects and non-disclosure of related-party transactions. </a:t>
            </a:r>
          </a:p>
          <a:p>
            <a:pPr lvl="1">
              <a:buFont typeface="Arial" panose="020B0604020202020204" pitchFamily="34" charset="0"/>
              <a:buChar char="•"/>
            </a:pPr>
            <a:endParaRPr lang="en-US" sz="2100" dirty="0">
              <a:latin typeface="Open Sans" panose="020B0606030504020204" pitchFamily="34" charset="0"/>
              <a:ea typeface="Open Sans" panose="020B0606030504020204" pitchFamily="34" charset="0"/>
              <a:cs typeface="Open Sans" panose="020B0606030504020204" pitchFamily="34" charset="0"/>
            </a:endParaRPr>
          </a:p>
          <a:p>
            <a:pPr lvl="1"/>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dirty="0"/>
              <a:t>Duplicate CEI Payments</a:t>
            </a:r>
          </a:p>
        </p:txBody>
      </p:sp>
    </p:spTree>
    <p:extLst>
      <p:ext uri="{BB962C8B-B14F-4D97-AF65-F5344CB8AC3E}">
        <p14:creationId xmlns:p14="http://schemas.microsoft.com/office/powerpoint/2010/main" val="140766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AA67EA-1302-ED94-CE20-EB4D5DD1E81E}"/>
              </a:ext>
            </a:extLst>
          </p:cNvPr>
          <p:cNvSpPr txBox="1"/>
          <p:nvPr/>
        </p:nvSpPr>
        <p:spPr>
          <a:xfrm>
            <a:off x="5410200" y="6096000"/>
            <a:ext cx="1676400" cy="609600"/>
          </a:xfrm>
          <a:prstGeom prst="rect">
            <a:avLst/>
          </a:prstGeom>
          <a:solidFill>
            <a:schemeClr val="bg1"/>
          </a:solid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447800" y="1804599"/>
            <a:ext cx="10566400" cy="47244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p>
          <a:p>
            <a:pPr marL="182250" lvl="1" indent="0">
              <a:buNone/>
            </a:pP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CAA6A797-4E39-194A-A7E1-1ED9580A59AC}"/>
              </a:ext>
            </a:extLst>
          </p:cNvPr>
          <p:cNvPicPr>
            <a:picLocks noChangeAspect="1"/>
          </p:cNvPicPr>
          <p:nvPr/>
        </p:nvPicPr>
        <p:blipFill>
          <a:blip r:embed="rId2"/>
          <a:stretch>
            <a:fillRect/>
          </a:stretch>
        </p:blipFill>
        <p:spPr>
          <a:xfrm>
            <a:off x="2083593" y="561068"/>
            <a:ext cx="8355807" cy="6184241"/>
          </a:xfrm>
          <a:prstGeom prst="rect">
            <a:avLst/>
          </a:prstGeom>
        </p:spPr>
      </p:pic>
    </p:spTree>
    <p:extLst>
      <p:ext uri="{BB962C8B-B14F-4D97-AF65-F5344CB8AC3E}">
        <p14:creationId xmlns:p14="http://schemas.microsoft.com/office/powerpoint/2010/main" val="12630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143000" y="1371600"/>
            <a:ext cx="4800600" cy="4572000"/>
          </a:xfrm>
        </p:spPr>
        <p:txBody>
          <a:bodyPr>
            <a:noAutofit/>
          </a:bodyPr>
          <a:lstStyle/>
          <a:p>
            <a:pPr marL="0" indent="0">
              <a:buNone/>
            </a:pPr>
            <a:r>
              <a:rPr lang="en-US" sz="23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Risks:</a:t>
            </a:r>
          </a:p>
          <a:p>
            <a:pPr>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Past post-audits have noted transfer of direct labor costs after the timesheet has been approved by the supervisor.</a:t>
            </a:r>
          </a:p>
          <a:p>
            <a:pPr marL="0" indent="0">
              <a:buNone/>
            </a:pPr>
            <a:r>
              <a:rPr lang="en-US" sz="2400" b="0" dirty="0">
                <a:latin typeface="Open Sans" panose="020B0606030504020204" pitchFamily="34" charset="0"/>
                <a:ea typeface="Open Sans" panose="020B0606030504020204" pitchFamily="34" charset="0"/>
                <a:cs typeface="Open Sans" panose="020B0606030504020204" pitchFamily="34" charset="0"/>
              </a:rPr>
              <a:t> </a:t>
            </a:r>
          </a:p>
          <a:p>
            <a:pPr>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For cognizant reviews, OIG has incorporated new questions into a questionnaire sent to CPA firm performing the overhead audit. </a:t>
            </a:r>
          </a:p>
          <a:p>
            <a:pPr>
              <a:buFont typeface="Arial" panose="020B0604020202020204" pitchFamily="34" charset="0"/>
              <a:buChar char="•"/>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182250" lvl="1" indent="0">
              <a:buNone/>
            </a:pPr>
            <a:endParaRPr lang="en-US" sz="2100" b="0" dirty="0"/>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b="0" dirty="0">
                <a:latin typeface="Open Sans" panose="020B0606030504020204" pitchFamily="34" charset="0"/>
                <a:ea typeface="Open Sans" panose="020B0606030504020204" pitchFamily="34" charset="0"/>
                <a:cs typeface="Open Sans" panose="020B0606030504020204" pitchFamily="34" charset="0"/>
              </a:rPr>
              <a:t>Audit of </a:t>
            </a:r>
            <a:r>
              <a:rPr lang="en-US" sz="2800" b="0" dirty="0">
                <a:latin typeface="Open Sans" panose="020B0606030504020204" pitchFamily="34" charset="0"/>
                <a:ea typeface="Open Sans" panose="020B0606030504020204" pitchFamily="34" charset="0"/>
                <a:cs typeface="Open Sans" panose="020B0606030504020204" pitchFamily="34" charset="0"/>
              </a:rPr>
              <a:t>Direct Labor Cost Credits</a:t>
            </a:r>
            <a:br>
              <a:rPr lang="en-US" sz="2800" b="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pic>
        <p:nvPicPr>
          <p:cNvPr id="7" name="Picture 6">
            <a:extLst>
              <a:ext uri="{FF2B5EF4-FFF2-40B4-BE49-F238E27FC236}">
                <a16:creationId xmlns:a16="http://schemas.microsoft.com/office/drawing/2014/main" id="{0F06CC31-2D87-CB6A-6FF3-05755CF81EDB}"/>
              </a:ext>
            </a:extLst>
          </p:cNvPr>
          <p:cNvPicPr>
            <a:picLocks noChangeAspect="1"/>
          </p:cNvPicPr>
          <p:nvPr/>
        </p:nvPicPr>
        <p:blipFill>
          <a:blip r:embed="rId2"/>
          <a:stretch>
            <a:fillRect/>
          </a:stretch>
        </p:blipFill>
        <p:spPr>
          <a:xfrm>
            <a:off x="6227430" y="1421792"/>
            <a:ext cx="5360343" cy="4445608"/>
          </a:xfrm>
          <a:prstGeom prst="rect">
            <a:avLst/>
          </a:prstGeom>
        </p:spPr>
      </p:pic>
      <p:sp>
        <p:nvSpPr>
          <p:cNvPr id="5" name="TextBox 4">
            <a:extLst>
              <a:ext uri="{FF2B5EF4-FFF2-40B4-BE49-F238E27FC236}">
                <a16:creationId xmlns:a16="http://schemas.microsoft.com/office/drawing/2014/main" id="{36673BBC-1869-3E25-6854-599314E1EB40}"/>
              </a:ext>
            </a:extLst>
          </p:cNvPr>
          <p:cNvSpPr txBox="1"/>
          <p:nvPr/>
        </p:nvSpPr>
        <p:spPr>
          <a:xfrm>
            <a:off x="5562600" y="5867400"/>
            <a:ext cx="1600200" cy="8382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41417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73BBC-1869-3E25-6854-599314E1EB40}"/>
              </a:ext>
            </a:extLst>
          </p:cNvPr>
          <p:cNvSpPr txBox="1"/>
          <p:nvPr/>
        </p:nvSpPr>
        <p:spPr>
          <a:xfrm>
            <a:off x="5486400" y="5818464"/>
            <a:ext cx="1600200" cy="8382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143000" y="1371600"/>
            <a:ext cx="10566400" cy="5181600"/>
          </a:xfrm>
        </p:spPr>
        <p:txBody>
          <a:bodyPr>
            <a:noAutofit/>
          </a:bodyPr>
          <a:lstStyle/>
          <a:p>
            <a:pPr marL="0"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182250" lvl="1" indent="0">
              <a:buNone/>
            </a:pPr>
            <a:endParaRPr lang="en-US" sz="2100" b="0" dirty="0"/>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b="0" dirty="0">
                <a:latin typeface="Open Sans" panose="020B0606030504020204" pitchFamily="34" charset="0"/>
                <a:ea typeface="Open Sans" panose="020B0606030504020204" pitchFamily="34" charset="0"/>
                <a:cs typeface="Open Sans" panose="020B0606030504020204" pitchFamily="34" charset="0"/>
              </a:rPr>
              <a:t>Audit of </a:t>
            </a:r>
            <a:r>
              <a:rPr lang="en-US" sz="2800" b="0" dirty="0">
                <a:latin typeface="Open Sans" panose="020B0606030504020204" pitchFamily="34" charset="0"/>
                <a:ea typeface="Open Sans" panose="020B0606030504020204" pitchFamily="34" charset="0"/>
                <a:cs typeface="Open Sans" panose="020B0606030504020204" pitchFamily="34" charset="0"/>
              </a:rPr>
              <a:t>Direct Labor Cost Credits</a:t>
            </a:r>
            <a:br>
              <a:rPr lang="en-US" sz="2800" b="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pic>
        <p:nvPicPr>
          <p:cNvPr id="7" name="Picture 6">
            <a:extLst>
              <a:ext uri="{FF2B5EF4-FFF2-40B4-BE49-F238E27FC236}">
                <a16:creationId xmlns:a16="http://schemas.microsoft.com/office/drawing/2014/main" id="{E2710063-7D48-CBA0-727E-FF462E5C23C3}"/>
              </a:ext>
            </a:extLst>
          </p:cNvPr>
          <p:cNvPicPr>
            <a:picLocks noChangeAspect="1"/>
          </p:cNvPicPr>
          <p:nvPr/>
        </p:nvPicPr>
        <p:blipFill>
          <a:blip r:embed="rId2"/>
          <a:stretch>
            <a:fillRect/>
          </a:stretch>
        </p:blipFill>
        <p:spPr>
          <a:xfrm>
            <a:off x="4419600" y="1447800"/>
            <a:ext cx="3964642" cy="4648200"/>
          </a:xfrm>
          <a:prstGeom prst="rect">
            <a:avLst/>
          </a:prstGeom>
        </p:spPr>
      </p:pic>
    </p:spTree>
    <p:extLst>
      <p:ext uri="{BB962C8B-B14F-4D97-AF65-F5344CB8AC3E}">
        <p14:creationId xmlns:p14="http://schemas.microsoft.com/office/powerpoint/2010/main" val="15074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143000" y="1371600"/>
            <a:ext cx="10566400" cy="5181600"/>
          </a:xfrm>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Objective:</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D</a:t>
            </a:r>
            <a:r>
              <a:rPr lang="en-US" sz="2400" dirty="0">
                <a:latin typeface="Open Sans" panose="020B0606030504020204" pitchFamily="34" charset="0"/>
                <a:ea typeface="Open Sans" panose="020B0606030504020204" pitchFamily="34" charset="0"/>
                <a:cs typeface="Open Sans" panose="020B0606030504020204" pitchFamily="34" charset="0"/>
              </a:rPr>
              <a:t>etermine if direct labor cost credits (transfers) are supported and comply with governing directives.</a:t>
            </a:r>
          </a:p>
          <a:p>
            <a:pPr marL="182250" lvl="1"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Determine if transferred direct labor costs are properly accounted on the A/E firm’s invoices to the Department. </a:t>
            </a:r>
          </a:p>
          <a:p>
            <a:pPr marL="182250" lvl="1" indent="0">
              <a:buNone/>
            </a:pPr>
            <a:endParaRPr lang="en-US" sz="2100" b="0" dirty="0"/>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b="0" dirty="0">
                <a:latin typeface="Open Sans" panose="020B0606030504020204" pitchFamily="34" charset="0"/>
                <a:ea typeface="Open Sans" panose="020B0606030504020204" pitchFamily="34" charset="0"/>
                <a:cs typeface="Open Sans" panose="020B0606030504020204" pitchFamily="34" charset="0"/>
              </a:rPr>
              <a:t>Audit of </a:t>
            </a:r>
            <a:r>
              <a:rPr lang="en-US" sz="2800" b="0" dirty="0">
                <a:latin typeface="Open Sans" panose="020B0606030504020204" pitchFamily="34" charset="0"/>
                <a:ea typeface="Open Sans" panose="020B0606030504020204" pitchFamily="34" charset="0"/>
                <a:cs typeface="Open Sans" panose="020B0606030504020204" pitchFamily="34" charset="0"/>
              </a:rPr>
              <a:t>Direct Labor Cost Credits</a:t>
            </a:r>
            <a:br>
              <a:rPr lang="en-US" sz="2800" b="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sp>
        <p:nvSpPr>
          <p:cNvPr id="5" name="TextBox 4">
            <a:extLst>
              <a:ext uri="{FF2B5EF4-FFF2-40B4-BE49-F238E27FC236}">
                <a16:creationId xmlns:a16="http://schemas.microsoft.com/office/drawing/2014/main" id="{36673BBC-1869-3E25-6854-599314E1EB40}"/>
              </a:ext>
            </a:extLst>
          </p:cNvPr>
          <p:cNvSpPr txBox="1"/>
          <p:nvPr/>
        </p:nvSpPr>
        <p:spPr>
          <a:xfrm>
            <a:off x="5486400" y="5828601"/>
            <a:ext cx="1600200" cy="8382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28599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73BBC-1869-3E25-6854-599314E1EB40}"/>
              </a:ext>
            </a:extLst>
          </p:cNvPr>
          <p:cNvSpPr txBox="1"/>
          <p:nvPr/>
        </p:nvSpPr>
        <p:spPr>
          <a:xfrm>
            <a:off x="5486400" y="5867400"/>
            <a:ext cx="1600200" cy="838200"/>
          </a:xfrm>
          <a:prstGeom prst="rect">
            <a:avLst/>
          </a:prstGeom>
          <a:solidFill>
            <a:schemeClr val="bg1"/>
          </a:solid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501913" y="1447800"/>
            <a:ext cx="9188174" cy="4953000"/>
          </a:xfrm>
        </p:spPr>
        <p:txBody>
          <a:bodyPr>
            <a:noAutofit/>
          </a:bodyPr>
          <a:lstStyle/>
          <a:p>
            <a:pPr marL="0" indent="0">
              <a:buNone/>
            </a:pPr>
            <a:r>
              <a:rPr lang="en-US" sz="23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Sample Selection:</a:t>
            </a: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Active contracts as of January 3, 2022 (design included).</a:t>
            </a:r>
          </a:p>
          <a:p>
            <a:pPr marL="182250" lvl="1"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Excluded A/E firm’s providing services with annual billings less than $500,000.</a:t>
            </a:r>
          </a:p>
          <a:p>
            <a:pPr marL="182250" lvl="1"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586 contracts, $2,553,557,987, 106 A/E firms.</a:t>
            </a:r>
          </a:p>
          <a:p>
            <a:pPr marL="182250" lvl="1"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Contracts were divided - top 30% and 70%. </a:t>
            </a:r>
          </a:p>
          <a:p>
            <a:pPr marL="182250" lvl="1" indent="0">
              <a:buNone/>
            </a:pPr>
            <a:r>
              <a:rPr lang="en-US" sz="2400" dirty="0">
                <a:latin typeface="Open Sans" panose="020B0606030504020204" pitchFamily="34" charset="0"/>
                <a:ea typeface="Open Sans" panose="020B0606030504020204" pitchFamily="34" charset="0"/>
                <a:cs typeface="Open Sans" panose="020B0606030504020204" pitchFamily="34" charset="0"/>
              </a:rPr>
              <a:t> </a:t>
            </a:r>
          </a:p>
          <a:p>
            <a:pPr marL="182250" lvl="1" indent="0">
              <a:buNone/>
            </a:pPr>
            <a:endParaRPr lang="en-US" sz="2100" dirty="0"/>
          </a:p>
          <a:p>
            <a:pPr marL="182250" lvl="1" indent="0">
              <a:buNone/>
            </a:pPr>
            <a:endParaRPr lang="en-US" sz="2100" dirty="0"/>
          </a:p>
          <a:p>
            <a:pPr marL="182250" lvl="1" indent="0">
              <a:buNone/>
            </a:pPr>
            <a:endParaRPr lang="en-US" sz="2100" dirty="0"/>
          </a:p>
          <a:p>
            <a:pPr marL="182250" lvl="1" indent="0">
              <a:buNone/>
            </a:pPr>
            <a:endParaRPr lang="en-US" sz="2100" dirty="0"/>
          </a:p>
          <a:p>
            <a:pPr marL="182250" lvl="1" indent="0">
              <a:buNone/>
            </a:pPr>
            <a:endParaRPr lang="en-US" sz="2100" dirty="0"/>
          </a:p>
          <a:p>
            <a:pPr lvl="1">
              <a:buFont typeface="Arial" panose="020B0604020202020204" pitchFamily="34" charset="0"/>
              <a:buChar char="•"/>
            </a:pPr>
            <a:endParaRPr lang="en-US" sz="2100" b="0" dirty="0"/>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b="0" dirty="0">
                <a:latin typeface="Open Sans" panose="020B0606030504020204" pitchFamily="34" charset="0"/>
                <a:ea typeface="Open Sans" panose="020B0606030504020204" pitchFamily="34" charset="0"/>
                <a:cs typeface="Open Sans" panose="020B0606030504020204" pitchFamily="34" charset="0"/>
              </a:rPr>
              <a:t>Audit of </a:t>
            </a:r>
            <a:r>
              <a:rPr lang="en-US" sz="2800" b="0" dirty="0">
                <a:latin typeface="Open Sans" panose="020B0606030504020204" pitchFamily="34" charset="0"/>
                <a:ea typeface="Open Sans" panose="020B0606030504020204" pitchFamily="34" charset="0"/>
                <a:cs typeface="Open Sans" panose="020B0606030504020204" pitchFamily="34" charset="0"/>
              </a:rPr>
              <a:t>Direct Labor Cost Credits</a:t>
            </a:r>
            <a:br>
              <a:rPr lang="en-US" sz="2800" b="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spTree>
    <p:extLst>
      <p:ext uri="{BB962C8B-B14F-4D97-AF65-F5344CB8AC3E}">
        <p14:creationId xmlns:p14="http://schemas.microsoft.com/office/powerpoint/2010/main" val="299555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E5ABC1-7587-51FB-7A31-B896DA933E13}"/>
              </a:ext>
            </a:extLst>
          </p:cNvPr>
          <p:cNvSpPr txBox="1"/>
          <p:nvPr/>
        </p:nvSpPr>
        <p:spPr>
          <a:xfrm>
            <a:off x="5334000" y="6019800"/>
            <a:ext cx="1752600" cy="762000"/>
          </a:xfrm>
          <a:prstGeom prst="rect">
            <a:avLst/>
          </a:prstGeom>
          <a:solidFill>
            <a:schemeClr val="bg1"/>
          </a:solidFill>
        </p:spPr>
        <p:txBody>
          <a:bodyPr wrap="square" rtlCol="0">
            <a:spAutoFit/>
          </a:bodyPr>
          <a:lstStyle/>
          <a:p>
            <a:endParaRPr lang="en-US" dirty="0"/>
          </a:p>
        </p:txBody>
      </p:sp>
      <p:sp>
        <p:nvSpPr>
          <p:cNvPr id="6" name="Rectangle 5">
            <a:extLst>
              <a:ext uri="{FF2B5EF4-FFF2-40B4-BE49-F238E27FC236}">
                <a16:creationId xmlns:a16="http://schemas.microsoft.com/office/drawing/2014/main" id="{9BF80C49-B4AB-47C3-32F3-0CCF940B6977}"/>
              </a:ext>
            </a:extLst>
          </p:cNvPr>
          <p:cNvSpPr/>
          <p:nvPr/>
        </p:nvSpPr>
        <p:spPr>
          <a:xfrm>
            <a:off x="5486400" y="6019800"/>
            <a:ext cx="1600200" cy="76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06D7AE5C-C394-F8A1-E0B7-E953957365DC}"/>
              </a:ext>
            </a:extLst>
          </p:cNvPr>
          <p:cNvPicPr>
            <a:picLocks noGrp="1" noChangeAspect="1"/>
          </p:cNvPicPr>
          <p:nvPr>
            <p:ph idx="1"/>
          </p:nvPr>
        </p:nvPicPr>
        <p:blipFill>
          <a:blip r:embed="rId2"/>
          <a:stretch>
            <a:fillRect/>
          </a:stretch>
        </p:blipFill>
        <p:spPr>
          <a:xfrm>
            <a:off x="2438400" y="406387"/>
            <a:ext cx="7620000" cy="6375413"/>
          </a:xfrm>
          <a:solidFill>
            <a:schemeClr val="bg1"/>
          </a:solidFill>
          <a:ln>
            <a:noFill/>
          </a:ln>
        </p:spPr>
      </p:pic>
    </p:spTree>
    <p:extLst>
      <p:ext uri="{BB962C8B-B14F-4D97-AF65-F5344CB8AC3E}">
        <p14:creationId xmlns:p14="http://schemas.microsoft.com/office/powerpoint/2010/main" val="180418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73BBC-1869-3E25-6854-599314E1EB40}"/>
              </a:ext>
            </a:extLst>
          </p:cNvPr>
          <p:cNvSpPr txBox="1"/>
          <p:nvPr/>
        </p:nvSpPr>
        <p:spPr>
          <a:xfrm>
            <a:off x="5486400" y="5867400"/>
            <a:ext cx="1600200" cy="838200"/>
          </a:xfrm>
          <a:prstGeom prst="rect">
            <a:avLst/>
          </a:prstGeom>
          <a:solidFill>
            <a:schemeClr val="bg1"/>
          </a:solid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143000" y="1371600"/>
            <a:ext cx="10566400" cy="4953000"/>
          </a:xfrm>
        </p:spPr>
        <p:txBody>
          <a:bodyPr>
            <a:noAutofit/>
          </a:bodyPr>
          <a:lstStyle/>
          <a:p>
            <a:pPr marL="0" indent="0">
              <a:buNone/>
            </a:pPr>
            <a:r>
              <a:rPr lang="en-US" sz="23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Methodology:</a:t>
            </a: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Agile sprint methodology incorporated into audit plan – one firm at a time.</a:t>
            </a:r>
          </a:p>
          <a:p>
            <a:pPr marL="182250" lvl="1"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Obtained professional services agreements and amendments.</a:t>
            </a:r>
          </a:p>
          <a:p>
            <a:pPr marL="182250" lvl="1"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Obtained detail job costs / labor distribution report.</a:t>
            </a:r>
          </a:p>
          <a:p>
            <a:pPr lvl="1">
              <a:buFont typeface="Arial" panose="020B0604020202020204" pitchFamily="34" charset="0"/>
              <a:buChar char="•"/>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Held working conference with A/E firms</a:t>
            </a:r>
          </a:p>
          <a:p>
            <a:pPr lvl="1">
              <a:buFont typeface="Arial" panose="020B0604020202020204" pitchFamily="34" charset="0"/>
              <a:buChar char="•"/>
            </a:pPr>
            <a:endParaRPr lang="en-US" sz="2100" b="0" dirty="0"/>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sz="2800" b="0" dirty="0">
                <a:latin typeface="Open Sans" panose="020B0606030504020204" pitchFamily="34" charset="0"/>
                <a:ea typeface="Open Sans" panose="020B0606030504020204" pitchFamily="34" charset="0"/>
                <a:cs typeface="Open Sans" panose="020B0606030504020204" pitchFamily="34" charset="0"/>
              </a:rPr>
              <a:t>Audit of Direct Labor Cost Credits</a:t>
            </a:r>
            <a:br>
              <a:rPr lang="en-US" sz="2800" b="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spTree>
    <p:extLst>
      <p:ext uri="{BB962C8B-B14F-4D97-AF65-F5344CB8AC3E}">
        <p14:creationId xmlns:p14="http://schemas.microsoft.com/office/powerpoint/2010/main" val="425149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73BBC-1869-3E25-6854-599314E1EB40}"/>
              </a:ext>
            </a:extLst>
          </p:cNvPr>
          <p:cNvSpPr txBox="1"/>
          <p:nvPr/>
        </p:nvSpPr>
        <p:spPr>
          <a:xfrm>
            <a:off x="5486400" y="5867400"/>
            <a:ext cx="1600200" cy="838200"/>
          </a:xfrm>
          <a:prstGeom prst="rect">
            <a:avLst/>
          </a:prstGeom>
          <a:solidFill>
            <a:schemeClr val="bg1"/>
          </a:solid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B4024CCF-36D3-0DBD-96D2-91E48212BE21}"/>
              </a:ext>
            </a:extLst>
          </p:cNvPr>
          <p:cNvSpPr>
            <a:spLocks noGrp="1"/>
          </p:cNvSpPr>
          <p:nvPr>
            <p:ph idx="1"/>
          </p:nvPr>
        </p:nvSpPr>
        <p:spPr>
          <a:xfrm>
            <a:off x="1143000" y="1371600"/>
            <a:ext cx="5867400" cy="5105400"/>
          </a:xfrm>
        </p:spPr>
        <p:txBody>
          <a:bodyPr>
            <a:noAutofit/>
          </a:bodyPr>
          <a:lstStyle/>
          <a:p>
            <a:pPr marL="0" indent="0">
              <a:buNone/>
            </a:pPr>
            <a:r>
              <a:rPr lang="en-US" sz="23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Interim Results:</a:t>
            </a:r>
          </a:p>
          <a:p>
            <a:pPr lvl="1">
              <a:buFont typeface="Arial" panose="020B0604020202020204" pitchFamily="34" charset="0"/>
              <a:buChar char="•"/>
            </a:pPr>
            <a:r>
              <a:rPr lang="en-US" sz="2400" b="0" dirty="0"/>
              <a:t>First firm had 5 labor cost transfers – report issued, no adverse findings </a:t>
            </a:r>
          </a:p>
          <a:p>
            <a:pPr marL="182250" lvl="1" indent="0">
              <a:buNone/>
            </a:pPr>
            <a:endParaRPr lang="en-US" sz="2400" b="0" dirty="0"/>
          </a:p>
          <a:p>
            <a:pPr lvl="1">
              <a:buFont typeface="Arial" panose="020B0604020202020204" pitchFamily="34" charset="0"/>
              <a:buChar char="•"/>
            </a:pPr>
            <a:r>
              <a:rPr lang="en-US" sz="2400" dirty="0"/>
              <a:t>Second firm had 463 labor cost transfers – tentative issue regarding date of the accounting transfer</a:t>
            </a:r>
          </a:p>
          <a:p>
            <a:pPr marL="182250" lvl="1" indent="0">
              <a:buNone/>
            </a:pPr>
            <a:endParaRPr lang="en-US" sz="2400" dirty="0"/>
          </a:p>
          <a:p>
            <a:pPr lvl="1">
              <a:buFont typeface="Arial" panose="020B0604020202020204" pitchFamily="34" charset="0"/>
              <a:buChar char="•"/>
            </a:pPr>
            <a:r>
              <a:rPr lang="en-US" sz="2400" b="0" dirty="0"/>
              <a:t>Third firm 181 labor cost transfer – A/E firm’s explanations are currently under review</a:t>
            </a:r>
          </a:p>
        </p:txBody>
      </p:sp>
      <p:sp>
        <p:nvSpPr>
          <p:cNvPr id="3" name="Title 2">
            <a:extLst>
              <a:ext uri="{FF2B5EF4-FFF2-40B4-BE49-F238E27FC236}">
                <a16:creationId xmlns:a16="http://schemas.microsoft.com/office/drawing/2014/main" id="{BBAC1CD5-D74D-57B2-000C-0C1F1EF68748}"/>
              </a:ext>
            </a:extLst>
          </p:cNvPr>
          <p:cNvSpPr>
            <a:spLocks noGrp="1"/>
          </p:cNvSpPr>
          <p:nvPr>
            <p:ph type="title"/>
          </p:nvPr>
        </p:nvSpPr>
        <p:spPr/>
        <p:txBody>
          <a:bodyPr/>
          <a:lstStyle/>
          <a:p>
            <a:pPr algn="ctr"/>
            <a:r>
              <a:rPr lang="en-US" sz="2800" b="0" dirty="0">
                <a:latin typeface="Open Sans" panose="020B0606030504020204" pitchFamily="34" charset="0"/>
                <a:ea typeface="Open Sans" panose="020B0606030504020204" pitchFamily="34" charset="0"/>
                <a:cs typeface="Open Sans" panose="020B0606030504020204" pitchFamily="34" charset="0"/>
              </a:rPr>
              <a:t>A/E Firm Direct Labor Cost Transfers (Design Contracts)</a:t>
            </a:r>
            <a:br>
              <a:rPr lang="en-US" sz="2800" b="0" dirty="0">
                <a:latin typeface="Open Sans" panose="020B0606030504020204" pitchFamily="34" charset="0"/>
                <a:ea typeface="Open Sans" panose="020B0606030504020204" pitchFamily="34" charset="0"/>
                <a:cs typeface="Open Sans" panose="020B0606030504020204" pitchFamily="34" charset="0"/>
              </a:rPr>
            </a:br>
            <a:endParaRPr lang="en-US" dirty="0"/>
          </a:p>
        </p:txBody>
      </p:sp>
      <p:pic>
        <p:nvPicPr>
          <p:cNvPr id="6" name="Picture 5">
            <a:extLst>
              <a:ext uri="{FF2B5EF4-FFF2-40B4-BE49-F238E27FC236}">
                <a16:creationId xmlns:a16="http://schemas.microsoft.com/office/drawing/2014/main" id="{A053E2B5-DDE4-BA7B-AB36-72EF2CD7BCDA}"/>
              </a:ext>
            </a:extLst>
          </p:cNvPr>
          <p:cNvPicPr>
            <a:picLocks noChangeAspect="1"/>
          </p:cNvPicPr>
          <p:nvPr/>
        </p:nvPicPr>
        <p:blipFill>
          <a:blip r:embed="rId2"/>
          <a:stretch>
            <a:fillRect/>
          </a:stretch>
        </p:blipFill>
        <p:spPr>
          <a:xfrm>
            <a:off x="7315200" y="1409700"/>
            <a:ext cx="3867807" cy="4876800"/>
          </a:xfrm>
          <a:prstGeom prst="rect">
            <a:avLst/>
          </a:prstGeom>
        </p:spPr>
      </p:pic>
    </p:spTree>
    <p:extLst>
      <p:ext uri="{BB962C8B-B14F-4D97-AF65-F5344CB8AC3E}">
        <p14:creationId xmlns:p14="http://schemas.microsoft.com/office/powerpoint/2010/main" val="26724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73BBC-1869-3E25-6854-599314E1EB40}"/>
              </a:ext>
            </a:extLst>
          </p:cNvPr>
          <p:cNvSpPr txBox="1"/>
          <p:nvPr/>
        </p:nvSpPr>
        <p:spPr>
          <a:xfrm>
            <a:off x="5486400" y="5867400"/>
            <a:ext cx="1600200" cy="838200"/>
          </a:xfrm>
          <a:prstGeom prst="rect">
            <a:avLst/>
          </a:prstGeom>
          <a:solidFill>
            <a:schemeClr val="bg1"/>
          </a:solidFill>
        </p:spPr>
        <p:txBody>
          <a:bodyPr wrap="square" rtlCol="0">
            <a:spAutoFit/>
          </a:bodyPr>
          <a:lstStyle/>
          <a:p>
            <a:endParaRPr lang="en-US" dirty="0"/>
          </a:p>
        </p:txBody>
      </p:sp>
      <p:pic>
        <p:nvPicPr>
          <p:cNvPr id="9" name="Content Placeholder 8">
            <a:extLst>
              <a:ext uri="{FF2B5EF4-FFF2-40B4-BE49-F238E27FC236}">
                <a16:creationId xmlns:a16="http://schemas.microsoft.com/office/drawing/2014/main" id="{A7F1D5E0-44E5-F4FA-74E2-181AEA9258AE}"/>
              </a:ext>
            </a:extLst>
          </p:cNvPr>
          <p:cNvPicPr>
            <a:picLocks noGrp="1" noChangeAspect="1"/>
          </p:cNvPicPr>
          <p:nvPr>
            <p:ph idx="1"/>
          </p:nvPr>
        </p:nvPicPr>
        <p:blipFill>
          <a:blip r:embed="rId2"/>
          <a:stretch>
            <a:fillRect/>
          </a:stretch>
        </p:blipFill>
        <p:spPr>
          <a:xfrm>
            <a:off x="4114800" y="533400"/>
            <a:ext cx="4546715" cy="6043972"/>
          </a:xfrm>
        </p:spPr>
      </p:pic>
    </p:spTree>
    <p:extLst>
      <p:ext uri="{BB962C8B-B14F-4D97-AF65-F5344CB8AC3E}">
        <p14:creationId xmlns:p14="http://schemas.microsoft.com/office/powerpoint/2010/main" val="242099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8965A0-2892-CEE8-468E-8F31EEA42127}"/>
              </a:ext>
            </a:extLst>
          </p:cNvPr>
          <p:cNvSpPr>
            <a:spLocks noGrp="1"/>
          </p:cNvSpPr>
          <p:nvPr>
            <p:ph idx="1"/>
          </p:nvPr>
        </p:nvSpPr>
        <p:spPr>
          <a:xfrm>
            <a:off x="1219200" y="1371600"/>
            <a:ext cx="10566400" cy="4648200"/>
          </a:xfrm>
        </p:spPr>
        <p:txBody>
          <a:bodyPr>
            <a:norm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Objective:</a:t>
            </a:r>
          </a:p>
          <a:p>
            <a:pPr marL="182250" lvl="1" indent="0">
              <a:buNone/>
            </a:pPr>
            <a:r>
              <a:rPr lang="en-US" sz="2400" b="0" dirty="0">
                <a:latin typeface="Open Sans" panose="020B0606030504020204" pitchFamily="34" charset="0"/>
                <a:ea typeface="Open Sans" panose="020B0606030504020204" pitchFamily="34" charset="0"/>
                <a:cs typeface="Open Sans" panose="020B0606030504020204" pitchFamily="34" charset="0"/>
              </a:rPr>
              <a:t>Determine if the maximum capacity rating (MCR) reflects current best management practices.</a:t>
            </a:r>
          </a:p>
          <a:p>
            <a:pPr marL="0" indent="0">
              <a:buNone/>
            </a:pPr>
            <a:endParaRPr lang="en-US" sz="24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Methodology: </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Interviewed internal and other State DOTs</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Analyzed 13 other state’s DOT prequalification processes</a:t>
            </a:r>
          </a:p>
          <a:p>
            <a:pPr lvl="1">
              <a:buFont typeface="Arial" panose="020B0604020202020204" pitchFamily="34" charset="0"/>
              <a:buChar char="•"/>
            </a:pPr>
            <a:r>
              <a:rPr lang="en-US" sz="2400" b="0" dirty="0">
                <a:latin typeface="Open Sans" panose="020B0606030504020204" pitchFamily="34" charset="0"/>
                <a:ea typeface="Open Sans" panose="020B0606030504020204" pitchFamily="34" charset="0"/>
                <a:cs typeface="Open Sans" panose="020B0606030504020204" pitchFamily="34" charset="0"/>
              </a:rPr>
              <a:t>Reviewed contractor approved applications</a:t>
            </a:r>
          </a:p>
        </p:txBody>
      </p:sp>
      <p:sp>
        <p:nvSpPr>
          <p:cNvPr id="3" name="Title 2">
            <a:extLst>
              <a:ext uri="{FF2B5EF4-FFF2-40B4-BE49-F238E27FC236}">
                <a16:creationId xmlns:a16="http://schemas.microsoft.com/office/drawing/2014/main" id="{063BBDC2-422D-CE00-DE35-91BCEF51461D}"/>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Contractor Prequalification Process </a:t>
            </a:r>
          </a:p>
        </p:txBody>
      </p:sp>
    </p:spTree>
    <p:extLst>
      <p:ext uri="{BB962C8B-B14F-4D97-AF65-F5344CB8AC3E}">
        <p14:creationId xmlns:p14="http://schemas.microsoft.com/office/powerpoint/2010/main" val="312273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8965A0-2892-CEE8-468E-8F31EEA42127}"/>
              </a:ext>
            </a:extLst>
          </p:cNvPr>
          <p:cNvSpPr>
            <a:spLocks noGrp="1"/>
          </p:cNvSpPr>
          <p:nvPr>
            <p:ph idx="1"/>
          </p:nvPr>
        </p:nvSpPr>
        <p:spPr/>
        <p:txBody>
          <a:bodyPr>
            <a:norm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Results:</a:t>
            </a:r>
          </a:p>
          <a:p>
            <a:pPr marL="182250" lvl="1"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We found </a:t>
            </a:r>
            <a:r>
              <a:rPr lang="en-US" sz="2400" b="0" dirty="0">
                <a:latin typeface="Open Sans" panose="020B0606030504020204" pitchFamily="34" charset="0"/>
                <a:ea typeface="Open Sans" panose="020B0606030504020204" pitchFamily="34" charset="0"/>
                <a:cs typeface="Open Sans" panose="020B0606030504020204" pitchFamily="34" charset="0"/>
              </a:rPr>
              <a:t>the Department’s contractor prequalification process appears to be working as intended and no significant adjustments were identified at this time which would have a material impact to the formula used to calculate a contractor’s MCR. </a:t>
            </a:r>
          </a:p>
          <a:p>
            <a:pPr marL="182250" lvl="1" indent="0">
              <a:buNone/>
            </a:pPr>
            <a:r>
              <a:rPr lang="en-US" sz="2400" b="0" dirty="0">
                <a:latin typeface="Open Sans" panose="020B0606030504020204" pitchFamily="34" charset="0"/>
                <a:ea typeface="Open Sans" panose="020B0606030504020204" pitchFamily="34" charset="0"/>
                <a:cs typeface="Open Sans" panose="020B0606030504020204" pitchFamily="34" charset="0"/>
              </a:rPr>
              <a:t>In addition, the characteristics of the prequalification factors used by the Department are comparable to other states.</a:t>
            </a:r>
          </a:p>
        </p:txBody>
      </p:sp>
      <p:sp>
        <p:nvSpPr>
          <p:cNvPr id="3" name="Title 2">
            <a:extLst>
              <a:ext uri="{FF2B5EF4-FFF2-40B4-BE49-F238E27FC236}">
                <a16:creationId xmlns:a16="http://schemas.microsoft.com/office/drawing/2014/main" id="{063BBDC2-422D-CE00-DE35-91BCEF51461D}"/>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Contractor Prequalification Process </a:t>
            </a:r>
          </a:p>
        </p:txBody>
      </p:sp>
    </p:spTree>
    <p:extLst>
      <p:ext uri="{BB962C8B-B14F-4D97-AF65-F5344CB8AC3E}">
        <p14:creationId xmlns:p14="http://schemas.microsoft.com/office/powerpoint/2010/main" val="103107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8965A0-2892-CEE8-468E-8F31EEA42127}"/>
              </a:ext>
            </a:extLst>
          </p:cNvPr>
          <p:cNvSpPr>
            <a:spLocks noGrp="1"/>
          </p:cNvSpPr>
          <p:nvPr>
            <p:ph idx="1"/>
          </p:nvPr>
        </p:nvSpPr>
        <p:spPr>
          <a:xfrm>
            <a:off x="1219200" y="1371600"/>
            <a:ext cx="5334000" cy="4419600"/>
          </a:xfrm>
        </p:spPr>
        <p:txBody>
          <a:bodyPr>
            <a:norm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Observation:</a:t>
            </a:r>
          </a:p>
          <a:p>
            <a:pPr marL="182250" lvl="1" indent="0">
              <a:buNone/>
            </a:pPr>
            <a:r>
              <a:rPr lang="en-US" sz="2100" b="0" dirty="0">
                <a:latin typeface="Open Sans" panose="020B0606030504020204" pitchFamily="34" charset="0"/>
                <a:ea typeface="Open Sans" panose="020B0606030504020204" pitchFamily="34" charset="0"/>
                <a:cs typeface="Open Sans" panose="020B0606030504020204" pitchFamily="34" charset="0"/>
              </a:rPr>
              <a:t>The Department could enhance its verification of the integrity of the project information reported on the contractor’s prequalification application.</a:t>
            </a:r>
            <a:endParaRPr lang="en-US" sz="2100" b="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063BBDC2-422D-CE00-DE35-91BCEF51461D}"/>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Contractor Prequalification Process </a:t>
            </a:r>
          </a:p>
        </p:txBody>
      </p:sp>
      <p:pic>
        <p:nvPicPr>
          <p:cNvPr id="7" name="Picture 6">
            <a:extLst>
              <a:ext uri="{FF2B5EF4-FFF2-40B4-BE49-F238E27FC236}">
                <a16:creationId xmlns:a16="http://schemas.microsoft.com/office/drawing/2014/main" id="{CFEAA8E1-BF8B-2BCF-D082-F4C88A0F482E}"/>
              </a:ext>
            </a:extLst>
          </p:cNvPr>
          <p:cNvPicPr>
            <a:picLocks noChangeAspect="1"/>
          </p:cNvPicPr>
          <p:nvPr/>
        </p:nvPicPr>
        <p:blipFill>
          <a:blip r:embed="rId2"/>
          <a:stretch>
            <a:fillRect/>
          </a:stretch>
        </p:blipFill>
        <p:spPr>
          <a:xfrm>
            <a:off x="7239000" y="1509091"/>
            <a:ext cx="4400550" cy="4586909"/>
          </a:xfrm>
          <a:prstGeom prst="rect">
            <a:avLst/>
          </a:prstGeom>
          <a:ln>
            <a:solidFill>
              <a:srgbClr val="0054A8"/>
            </a:solidFill>
          </a:ln>
        </p:spPr>
      </p:pic>
    </p:spTree>
    <p:extLst>
      <p:ext uri="{BB962C8B-B14F-4D97-AF65-F5344CB8AC3E}">
        <p14:creationId xmlns:p14="http://schemas.microsoft.com/office/powerpoint/2010/main" val="402143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4CDAB-EAAB-1252-E9F2-CD5D9D469B0B}"/>
              </a:ext>
            </a:extLst>
          </p:cNvPr>
          <p:cNvSpPr>
            <a:spLocks noGrp="1"/>
          </p:cNvSpPr>
          <p:nvPr>
            <p:ph idx="1"/>
          </p:nvPr>
        </p:nvSpPr>
        <p:spPr/>
        <p:txBody>
          <a:bodyPr>
            <a:noAutofit/>
          </a:bodyPr>
          <a:lstStyle/>
          <a:p>
            <a:pPr marL="0" indent="0">
              <a:buNone/>
            </a:pPr>
            <a:r>
              <a:rPr lang="en-US" sz="2400" b="0" i="1" dirty="0">
                <a:solidFill>
                  <a:srgbClr val="0070C0"/>
                </a:solidFill>
                <a:latin typeface="Open Sans" panose="020B0606030504020204" pitchFamily="34" charset="0"/>
                <a:ea typeface="Open Sans" panose="020B0606030504020204" pitchFamily="34" charset="0"/>
                <a:cs typeface="Open Sans" panose="020B0606030504020204" pitchFamily="34" charset="0"/>
              </a:rPr>
              <a:t>Observation:</a:t>
            </a:r>
          </a:p>
          <a:p>
            <a:pPr>
              <a:buFont typeface="Arial" panose="020B0604020202020204" pitchFamily="34" charset="0"/>
              <a:buChar char="•"/>
            </a:pPr>
            <a:r>
              <a:rPr lang="en-US" sz="2200" b="0" dirty="0">
                <a:latin typeface="Open Sans" panose="020B0606030504020204" pitchFamily="34" charset="0"/>
                <a:ea typeface="Open Sans" panose="020B0606030504020204" pitchFamily="34" charset="0"/>
                <a:cs typeface="Open Sans" panose="020B0606030504020204" pitchFamily="34" charset="0"/>
              </a:rPr>
              <a:t>Verification of the integrity of the project information submitted by contractors can be enhanced by requesting and using </a:t>
            </a:r>
            <a:r>
              <a:rPr lang="en-US" sz="2200" b="0" dirty="0">
                <a:solidFill>
                  <a:srgbClr val="FF0000"/>
                </a:solidFill>
                <a:latin typeface="Open Sans" panose="020B0606030504020204" pitchFamily="34" charset="0"/>
                <a:ea typeface="Open Sans" panose="020B0606030504020204" pitchFamily="34" charset="0"/>
                <a:cs typeface="Open Sans" panose="020B0606030504020204" pitchFamily="34" charset="0"/>
              </a:rPr>
              <a:t>supplementary information</a:t>
            </a:r>
            <a:r>
              <a:rPr lang="en-US" sz="2200" b="0" dirty="0">
                <a:latin typeface="Open Sans" panose="020B0606030504020204" pitchFamily="34" charset="0"/>
                <a:ea typeface="Open Sans" panose="020B0606030504020204" pitchFamily="34" charset="0"/>
                <a:cs typeface="Open Sans" panose="020B0606030504020204" pitchFamily="34" charset="0"/>
              </a:rPr>
              <a:t> prepared in conjunction with the contractors’ financial statements. </a:t>
            </a:r>
          </a:p>
          <a:p>
            <a:pPr marL="0" indent="0">
              <a:buNone/>
            </a:pPr>
            <a:endParaRPr lang="en-US" sz="2200" b="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2200" b="0" dirty="0">
                <a:latin typeface="Open Sans" panose="020B0606030504020204" pitchFamily="34" charset="0"/>
                <a:ea typeface="Open Sans" panose="020B0606030504020204" pitchFamily="34" charset="0"/>
                <a:cs typeface="Open Sans" panose="020B0606030504020204" pitchFamily="34" charset="0"/>
              </a:rPr>
              <a:t>The supplementary information includes </a:t>
            </a:r>
            <a:r>
              <a:rPr lang="en-US" sz="2200" b="0" dirty="0">
                <a:solidFill>
                  <a:srgbClr val="FF0000"/>
                </a:solidFill>
                <a:latin typeface="Open Sans" panose="020B0606030504020204" pitchFamily="34" charset="0"/>
                <a:ea typeface="Open Sans" panose="020B0606030504020204" pitchFamily="34" charset="0"/>
                <a:cs typeface="Open Sans" panose="020B0606030504020204" pitchFamily="34" charset="0"/>
              </a:rPr>
              <a:t>all projects completed during the year </a:t>
            </a:r>
            <a:r>
              <a:rPr lang="en-US" sz="2200" b="0" dirty="0">
                <a:latin typeface="Open Sans" panose="020B0606030504020204" pitchFamily="34" charset="0"/>
                <a:ea typeface="Open Sans" panose="020B0606030504020204" pitchFamily="34" charset="0"/>
                <a:cs typeface="Open Sans" panose="020B0606030504020204" pitchFamily="34" charset="0"/>
              </a:rPr>
              <a:t>and </a:t>
            </a:r>
            <a:r>
              <a:rPr lang="en-US" sz="2200" b="0" dirty="0">
                <a:solidFill>
                  <a:srgbClr val="FF0000"/>
                </a:solidFill>
                <a:latin typeface="Open Sans" panose="020B0606030504020204" pitchFamily="34" charset="0"/>
                <a:ea typeface="Open Sans" panose="020B0606030504020204" pitchFamily="34" charset="0"/>
                <a:cs typeface="Open Sans" panose="020B0606030504020204" pitchFamily="34" charset="0"/>
              </a:rPr>
              <a:t>all contracts in progress </a:t>
            </a:r>
            <a:r>
              <a:rPr lang="en-US" sz="2200" b="0" dirty="0">
                <a:latin typeface="Open Sans" panose="020B0606030504020204" pitchFamily="34" charset="0"/>
                <a:ea typeface="Open Sans" panose="020B0606030504020204" pitchFamily="34" charset="0"/>
                <a:cs typeface="Open Sans" panose="020B0606030504020204" pitchFamily="34" charset="0"/>
              </a:rPr>
              <a:t>as of the date of the Balance Sheet. The supplementary information also supports the Balance Sheet amounts reported for:</a:t>
            </a:r>
          </a:p>
          <a:p>
            <a:pPr marL="677025" lvl="2" indent="-342900">
              <a:buFont typeface="Wingdings" panose="05000000000000000000" pitchFamily="2" charset="2"/>
              <a:buChar char="ü"/>
            </a:pPr>
            <a:r>
              <a:rPr lang="en-US" sz="1900" b="0" i="1" dirty="0">
                <a:solidFill>
                  <a:schemeClr val="tx1"/>
                </a:solidFill>
                <a:latin typeface="Open Sans" panose="020B0606030504020204" pitchFamily="34" charset="0"/>
                <a:ea typeface="Open Sans" panose="020B0606030504020204" pitchFamily="34" charset="0"/>
                <a:cs typeface="Open Sans" panose="020B0606030504020204" pitchFamily="34" charset="0"/>
              </a:rPr>
              <a:t>Cost and Estimated earnings in Excess of Billings</a:t>
            </a:r>
            <a:r>
              <a:rPr lang="en-US" sz="1900" b="0" i="1" dirty="0">
                <a:latin typeface="Open Sans" panose="020B0606030504020204" pitchFamily="34" charset="0"/>
                <a:ea typeface="Open Sans" panose="020B0606030504020204" pitchFamily="34" charset="0"/>
                <a:cs typeface="Open Sans" panose="020B0606030504020204" pitchFamily="34" charset="0"/>
              </a:rPr>
              <a:t> in Current Assets</a:t>
            </a:r>
            <a:r>
              <a:rPr lang="en-US" sz="1900" b="0" dirty="0">
                <a:latin typeface="Open Sans" panose="020B0606030504020204" pitchFamily="34" charset="0"/>
                <a:ea typeface="Open Sans" panose="020B0606030504020204" pitchFamily="34" charset="0"/>
                <a:cs typeface="Open Sans" panose="020B0606030504020204" pitchFamily="34" charset="0"/>
              </a:rPr>
              <a:t> </a:t>
            </a:r>
          </a:p>
          <a:p>
            <a:pPr marL="677025" lvl="2" indent="-342900">
              <a:buFont typeface="Wingdings" panose="05000000000000000000" pitchFamily="2" charset="2"/>
              <a:buChar char="ü"/>
            </a:pPr>
            <a:r>
              <a:rPr lang="en-US" sz="1900" b="0" i="1" dirty="0">
                <a:solidFill>
                  <a:schemeClr val="tx1"/>
                </a:solidFill>
                <a:latin typeface="Open Sans" panose="020B0606030504020204" pitchFamily="34" charset="0"/>
                <a:ea typeface="Open Sans" panose="020B0606030504020204" pitchFamily="34" charset="0"/>
                <a:cs typeface="Open Sans" panose="020B0606030504020204" pitchFamily="34" charset="0"/>
              </a:rPr>
              <a:t>Billings in Excess of Cost and Estimated Earnings in Current Liabilities</a:t>
            </a:r>
            <a:r>
              <a:rPr lang="en-US" sz="1900" b="0" dirty="0">
                <a:latin typeface="Open Sans" panose="020B0606030504020204" pitchFamily="34" charset="0"/>
                <a:ea typeface="Open Sans" panose="020B0606030504020204" pitchFamily="34" charset="0"/>
                <a:cs typeface="Open Sans" panose="020B0606030504020204" pitchFamily="34" charset="0"/>
              </a:rPr>
              <a:t>. </a:t>
            </a:r>
          </a:p>
        </p:txBody>
      </p:sp>
      <p:sp>
        <p:nvSpPr>
          <p:cNvPr id="3" name="Title 2">
            <a:extLst>
              <a:ext uri="{FF2B5EF4-FFF2-40B4-BE49-F238E27FC236}">
                <a16:creationId xmlns:a16="http://schemas.microsoft.com/office/drawing/2014/main" id="{5CD101E7-29CC-B7E9-68E9-BDE1CA9D7C33}"/>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Contractor Prequalification Process </a:t>
            </a:r>
            <a:endParaRPr lang="en-US" dirty="0"/>
          </a:p>
        </p:txBody>
      </p:sp>
    </p:spTree>
    <p:extLst>
      <p:ext uri="{BB962C8B-B14F-4D97-AF65-F5344CB8AC3E}">
        <p14:creationId xmlns:p14="http://schemas.microsoft.com/office/powerpoint/2010/main" val="181317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AF2DA-1A77-D297-5822-D8F62A7092FC}"/>
              </a:ext>
            </a:extLst>
          </p:cNvPr>
          <p:cNvSpPr txBox="1"/>
          <p:nvPr/>
        </p:nvSpPr>
        <p:spPr>
          <a:xfrm>
            <a:off x="5410200" y="5905501"/>
            <a:ext cx="1752600" cy="838200"/>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ADD26CB0-6138-B601-D9F3-7EE510E8537A}"/>
              </a:ext>
            </a:extLst>
          </p:cNvPr>
          <p:cNvPicPr>
            <a:picLocks noChangeAspect="1"/>
          </p:cNvPicPr>
          <p:nvPr/>
        </p:nvPicPr>
        <p:blipFill>
          <a:blip r:embed="rId2"/>
          <a:stretch>
            <a:fillRect/>
          </a:stretch>
        </p:blipFill>
        <p:spPr>
          <a:xfrm>
            <a:off x="3276600" y="533400"/>
            <a:ext cx="5783281" cy="6105370"/>
          </a:xfrm>
          <a:prstGeom prst="rect">
            <a:avLst/>
          </a:prstGeom>
        </p:spPr>
      </p:pic>
    </p:spTree>
    <p:extLst>
      <p:ext uri="{BB962C8B-B14F-4D97-AF65-F5344CB8AC3E}">
        <p14:creationId xmlns:p14="http://schemas.microsoft.com/office/powerpoint/2010/main" val="115079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347186-1869-34CD-5052-E2BF8069F6F9}"/>
              </a:ext>
            </a:extLst>
          </p:cNvPr>
          <p:cNvSpPr txBox="1"/>
          <p:nvPr/>
        </p:nvSpPr>
        <p:spPr>
          <a:xfrm>
            <a:off x="5486400" y="5943600"/>
            <a:ext cx="1524000" cy="762000"/>
          </a:xfrm>
          <a:prstGeom prst="rect">
            <a:avLst/>
          </a:prstGeom>
          <a:solidFill>
            <a:schemeClr val="bg1"/>
          </a:solidFill>
        </p:spPr>
        <p:txBody>
          <a:bodyPr wrap="square" rtlCol="0">
            <a:spAutoFit/>
          </a:bodyPr>
          <a:lstStyle/>
          <a:p>
            <a:endParaRPr lang="en-US" dirty="0"/>
          </a:p>
        </p:txBody>
      </p:sp>
      <p:pic>
        <p:nvPicPr>
          <p:cNvPr id="7" name="Content Placeholder 6">
            <a:extLst>
              <a:ext uri="{FF2B5EF4-FFF2-40B4-BE49-F238E27FC236}">
                <a16:creationId xmlns:a16="http://schemas.microsoft.com/office/drawing/2014/main" id="{CC5054AB-EB3C-1959-108B-9CE05E421933}"/>
              </a:ext>
            </a:extLst>
          </p:cNvPr>
          <p:cNvPicPr>
            <a:picLocks noGrp="1" noChangeAspect="1"/>
          </p:cNvPicPr>
          <p:nvPr>
            <p:ph idx="1"/>
          </p:nvPr>
        </p:nvPicPr>
        <p:blipFill>
          <a:blip r:embed="rId2"/>
          <a:stretch>
            <a:fillRect/>
          </a:stretch>
        </p:blipFill>
        <p:spPr>
          <a:xfrm>
            <a:off x="1143000" y="609600"/>
            <a:ext cx="10714692" cy="5943600"/>
          </a:xfrm>
          <a:prstGeom prst="rect">
            <a:avLst/>
          </a:prstGeom>
        </p:spPr>
      </p:pic>
      <p:sp>
        <p:nvSpPr>
          <p:cNvPr id="8" name="Rectangle: Rounded Corners 7">
            <a:extLst>
              <a:ext uri="{FF2B5EF4-FFF2-40B4-BE49-F238E27FC236}">
                <a16:creationId xmlns:a16="http://schemas.microsoft.com/office/drawing/2014/main" id="{4AB42E12-F723-1D28-ED63-4ABFA9633B4A}"/>
              </a:ext>
            </a:extLst>
          </p:cNvPr>
          <p:cNvSpPr/>
          <p:nvPr/>
        </p:nvSpPr>
        <p:spPr>
          <a:xfrm>
            <a:off x="10439400" y="5181600"/>
            <a:ext cx="1447800" cy="381000"/>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78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347186-1869-34CD-5052-E2BF8069F6F9}"/>
              </a:ext>
            </a:extLst>
          </p:cNvPr>
          <p:cNvSpPr txBox="1"/>
          <p:nvPr/>
        </p:nvSpPr>
        <p:spPr>
          <a:xfrm>
            <a:off x="5486400" y="5943600"/>
            <a:ext cx="1524000" cy="762000"/>
          </a:xfrm>
          <a:prstGeom prst="rect">
            <a:avLst/>
          </a:prstGeom>
          <a:solidFill>
            <a:schemeClr val="bg1"/>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2B88EBF9-8000-3F04-9683-07D4991171AB}"/>
              </a:ext>
            </a:extLst>
          </p:cNvPr>
          <p:cNvPicPr>
            <a:picLocks noChangeAspect="1"/>
          </p:cNvPicPr>
          <p:nvPr/>
        </p:nvPicPr>
        <p:blipFill>
          <a:blip r:embed="rId2"/>
          <a:stretch>
            <a:fillRect/>
          </a:stretch>
        </p:blipFill>
        <p:spPr>
          <a:xfrm>
            <a:off x="3704880" y="652244"/>
            <a:ext cx="4782240" cy="6053356"/>
          </a:xfrm>
          <a:prstGeom prst="rect">
            <a:avLst/>
          </a:prstGeom>
        </p:spPr>
      </p:pic>
      <p:sp>
        <p:nvSpPr>
          <p:cNvPr id="10" name="Rectangle: Rounded Corners 9">
            <a:extLst>
              <a:ext uri="{FF2B5EF4-FFF2-40B4-BE49-F238E27FC236}">
                <a16:creationId xmlns:a16="http://schemas.microsoft.com/office/drawing/2014/main" id="{93994FC0-B33C-1B27-9CFE-5CBF58717BCC}"/>
              </a:ext>
            </a:extLst>
          </p:cNvPr>
          <p:cNvSpPr/>
          <p:nvPr/>
        </p:nvSpPr>
        <p:spPr>
          <a:xfrm>
            <a:off x="5943600" y="6248400"/>
            <a:ext cx="2514600" cy="381000"/>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24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E5ABC1-7587-51FB-7A31-B896DA933E13}"/>
              </a:ext>
            </a:extLst>
          </p:cNvPr>
          <p:cNvSpPr txBox="1"/>
          <p:nvPr/>
        </p:nvSpPr>
        <p:spPr>
          <a:xfrm>
            <a:off x="5334000" y="6019800"/>
            <a:ext cx="1752600" cy="762000"/>
          </a:xfrm>
          <a:prstGeom prst="rect">
            <a:avLst/>
          </a:prstGeom>
          <a:solidFill>
            <a:schemeClr val="bg1"/>
          </a:solidFill>
        </p:spPr>
        <p:txBody>
          <a:bodyPr wrap="square" rtlCol="0">
            <a:spAutoFit/>
          </a:bodyPr>
          <a:lstStyle/>
          <a:p>
            <a:endParaRPr lang="en-US" dirty="0"/>
          </a:p>
        </p:txBody>
      </p:sp>
      <p:sp>
        <p:nvSpPr>
          <p:cNvPr id="6" name="Rectangle 5">
            <a:extLst>
              <a:ext uri="{FF2B5EF4-FFF2-40B4-BE49-F238E27FC236}">
                <a16:creationId xmlns:a16="http://schemas.microsoft.com/office/drawing/2014/main" id="{9BF80C49-B4AB-47C3-32F3-0CCF940B6977}"/>
              </a:ext>
            </a:extLst>
          </p:cNvPr>
          <p:cNvSpPr/>
          <p:nvPr/>
        </p:nvSpPr>
        <p:spPr>
          <a:xfrm>
            <a:off x="5486400" y="6019800"/>
            <a:ext cx="1600200" cy="76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D740C09-9F89-9874-A863-33EACED86DBF}"/>
              </a:ext>
            </a:extLst>
          </p:cNvPr>
          <p:cNvSpPr>
            <a:spLocks noGrp="1"/>
          </p:cNvSpPr>
          <p:nvPr>
            <p:ph idx="1"/>
          </p:nvPr>
        </p:nvSpPr>
        <p:spPr>
          <a:xfrm>
            <a:off x="1143000" y="1143000"/>
            <a:ext cx="10566400" cy="4724400"/>
          </a:xfrm>
        </p:spPr>
        <p:txBody>
          <a:bodyPr>
            <a:normAutofit/>
          </a:bodyPr>
          <a:lstStyle/>
          <a:p>
            <a:pPr marL="0" indent="0">
              <a:buNone/>
            </a:pPr>
            <a:r>
              <a:rPr lang="en-US"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What does an Inspector General do?</a:t>
            </a:r>
            <a:br>
              <a:rPr lang="en-US" sz="2400"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52829536-A124-9DAE-27DF-D5932C1C0B99}"/>
              </a:ext>
            </a:extLst>
          </p:cNvPr>
          <p:cNvSpPr txBox="1">
            <a:spLocks/>
          </p:cNvSpPr>
          <p:nvPr/>
        </p:nvSpPr>
        <p:spPr>
          <a:xfrm>
            <a:off x="1219200" y="2057400"/>
            <a:ext cx="10744200" cy="4724400"/>
          </a:xfrm>
          <a:prstGeom prst="rect">
            <a:avLst/>
          </a:prstGeom>
        </p:spPr>
        <p:txBody>
          <a:bodyPr>
            <a:normAutofit fontScale="85000" lnSpcReduction="20000"/>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marL="0" indent="0">
              <a:buFont typeface="Wingdings 2" panose="05020102010507070707" pitchFamily="18" charset="2"/>
              <a:buNone/>
            </a:pPr>
            <a:r>
              <a:rPr lang="en-US" sz="2800" b="0" dirty="0">
                <a:latin typeface="Open Sans" panose="020B0606030504020204" pitchFamily="34" charset="0"/>
                <a:ea typeface="Open Sans" panose="020B0606030504020204" pitchFamily="34" charset="0"/>
                <a:cs typeface="Open Sans" panose="020B0606030504020204" pitchFamily="34" charset="0"/>
              </a:rPr>
              <a:t>Central point for coordination of responsibility for activities that promote --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accountability</a:t>
            </a:r>
            <a:r>
              <a:rPr lang="en-US" sz="2800" b="0" dirty="0">
                <a:latin typeface="Open Sans" panose="020B0606030504020204" pitchFamily="34" charset="0"/>
                <a:ea typeface="Open Sans" panose="020B0606030504020204" pitchFamily="34" charset="0"/>
                <a:cs typeface="Open Sans" panose="020B0606030504020204" pitchFamily="34" charset="0"/>
              </a:rPr>
              <a:t>,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integrity</a:t>
            </a:r>
            <a:r>
              <a:rPr lang="en-US" sz="2800" b="0" dirty="0">
                <a:latin typeface="Open Sans" panose="020B0606030504020204" pitchFamily="34" charset="0"/>
                <a:ea typeface="Open Sans" panose="020B0606030504020204" pitchFamily="34" charset="0"/>
                <a:cs typeface="Open Sans" panose="020B0606030504020204" pitchFamily="34" charset="0"/>
              </a:rPr>
              <a:t>, and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efficiency</a:t>
            </a:r>
            <a:r>
              <a:rPr lang="en-US" sz="2800" b="0" dirty="0">
                <a:latin typeface="Open Sans" panose="020B0606030504020204" pitchFamily="34" charset="0"/>
                <a:ea typeface="Open Sans" panose="020B0606030504020204" pitchFamily="34" charset="0"/>
                <a:cs typeface="Open Sans" panose="020B0606030504020204" pitchFamily="34" charset="0"/>
              </a:rPr>
              <a:t> in government.</a:t>
            </a:r>
          </a:p>
          <a:p>
            <a:pPr marL="0" indent="0">
              <a:buFont typeface="Wingdings 2" panose="05020102010507070707" pitchFamily="18" charset="2"/>
              <a:buNone/>
            </a:pPr>
            <a:endParaRPr lang="en-US" sz="2800" b="0" dirty="0">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a:pPr>
            <a:r>
              <a:rPr lang="en-US" sz="2800" b="0" dirty="0">
                <a:latin typeface="Open Sans" panose="020B0606030504020204" pitchFamily="34" charset="0"/>
                <a:ea typeface="Open Sans" panose="020B0606030504020204" pitchFamily="34" charset="0"/>
                <a:cs typeface="Open Sans" panose="020B0606030504020204" pitchFamily="34" charset="0"/>
              </a:rPr>
              <a:t>Conduct, supervise, or coordinate other activities carried out or financed by that state agency for the purpose of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promoting economy</a:t>
            </a:r>
            <a:r>
              <a:rPr lang="en-US" sz="2800" b="0" dirty="0">
                <a:latin typeface="Open Sans" panose="020B0606030504020204" pitchFamily="34" charset="0"/>
                <a:ea typeface="Open Sans" panose="020B0606030504020204" pitchFamily="34" charset="0"/>
                <a:cs typeface="Open Sans" panose="020B0606030504020204" pitchFamily="34" charset="0"/>
              </a:rPr>
              <a:t> and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efficiency</a:t>
            </a:r>
            <a:r>
              <a:rPr lang="en-US" sz="2800" b="0" dirty="0">
                <a:latin typeface="Open Sans" panose="020B0606030504020204" pitchFamily="34" charset="0"/>
                <a:ea typeface="Open Sans" panose="020B0606030504020204" pitchFamily="34" charset="0"/>
                <a:cs typeface="Open Sans" panose="020B0606030504020204" pitchFamily="34" charset="0"/>
              </a:rPr>
              <a:t> in the administration of, or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preventing</a:t>
            </a:r>
            <a:r>
              <a:rPr lang="en-US" sz="2800" b="0" dirty="0">
                <a:latin typeface="Open Sans" panose="020B0606030504020204" pitchFamily="34" charset="0"/>
                <a:ea typeface="Open Sans" panose="020B0606030504020204" pitchFamily="34" charset="0"/>
                <a:cs typeface="Open Sans" panose="020B0606030504020204" pitchFamily="34" charset="0"/>
              </a:rPr>
              <a:t> and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detecting fraud and abuse </a:t>
            </a:r>
            <a:r>
              <a:rPr lang="en-US" sz="2800" b="0" dirty="0">
                <a:latin typeface="Open Sans" panose="020B0606030504020204" pitchFamily="34" charset="0"/>
                <a:ea typeface="Open Sans" panose="020B0606030504020204" pitchFamily="34" charset="0"/>
                <a:cs typeface="Open Sans" panose="020B0606030504020204" pitchFamily="34" charset="0"/>
              </a:rPr>
              <a:t>in, its programs and operations.</a:t>
            </a:r>
          </a:p>
          <a:p>
            <a:pPr marL="514350" indent="-514350">
              <a:buFont typeface="+mj-lt"/>
              <a:buAutoNum type="arabicPeriod"/>
            </a:pPr>
            <a:endParaRPr lang="en-US" sz="2800" b="0" dirty="0">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a:pPr>
            <a:r>
              <a:rPr lang="en-US" sz="2800" b="0" dirty="0">
                <a:latin typeface="Open Sans" panose="020B0606030504020204" pitchFamily="34" charset="0"/>
                <a:ea typeface="Open Sans" panose="020B0606030504020204" pitchFamily="34" charset="0"/>
                <a:cs typeface="Open Sans" panose="020B0606030504020204" pitchFamily="34" charset="0"/>
              </a:rPr>
              <a:t>Regarding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fraud</a:t>
            </a:r>
            <a:r>
              <a:rPr lang="en-US" sz="2800" b="0" dirty="0">
                <a:latin typeface="Open Sans" panose="020B0606030504020204" pitchFamily="34" charset="0"/>
                <a:ea typeface="Open Sans" panose="020B0606030504020204" pitchFamily="34" charset="0"/>
                <a:cs typeface="Open Sans" panose="020B0606030504020204" pitchFamily="34" charset="0"/>
              </a:rPr>
              <a:t>,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abuses</a:t>
            </a:r>
            <a:r>
              <a:rPr lang="en-US" sz="2800" b="0" dirty="0">
                <a:latin typeface="Open Sans" panose="020B0606030504020204" pitchFamily="34" charset="0"/>
                <a:ea typeface="Open Sans" panose="020B0606030504020204" pitchFamily="34" charset="0"/>
                <a:cs typeface="Open Sans" panose="020B0606030504020204" pitchFamily="34" charset="0"/>
              </a:rPr>
              <a:t>, and </a:t>
            </a:r>
            <a:r>
              <a:rPr lang="en-US" sz="2800" b="0" dirty="0">
                <a:solidFill>
                  <a:srgbClr val="D71A2A"/>
                </a:solidFill>
                <a:latin typeface="Open Sans" panose="020B0606030504020204" pitchFamily="34" charset="0"/>
                <a:ea typeface="Open Sans" panose="020B0606030504020204" pitchFamily="34" charset="0"/>
                <a:cs typeface="Open Sans" panose="020B0606030504020204" pitchFamily="34" charset="0"/>
              </a:rPr>
              <a:t>deficiencies</a:t>
            </a:r>
            <a:r>
              <a:rPr lang="en-US" sz="2800" b="0" dirty="0">
                <a:latin typeface="Open Sans" panose="020B0606030504020204" pitchFamily="34" charset="0"/>
                <a:ea typeface="Open Sans" panose="020B0606030504020204" pitchFamily="34" charset="0"/>
                <a:cs typeface="Open Sans" panose="020B0606030504020204" pitchFamily="34" charset="0"/>
              </a:rPr>
              <a:t>, keep the agency head informed and recommend corrective action.</a:t>
            </a:r>
          </a:p>
          <a:p>
            <a:pPr marL="514350" indent="-514350">
              <a:buFont typeface="+mj-lt"/>
              <a:buAutoNum type="arabicPeriod"/>
            </a:pPr>
            <a:endParaRPr lang="en-US" sz="2800" b="0" dirty="0">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a:pPr>
            <a:r>
              <a:rPr lang="en-US" sz="2800" b="0" dirty="0">
                <a:latin typeface="Open Sans" panose="020B0606030504020204" pitchFamily="34" charset="0"/>
                <a:ea typeface="Open Sans" panose="020B0606030504020204" pitchFamily="34" charset="0"/>
                <a:cs typeface="Open Sans" panose="020B0606030504020204" pitchFamily="34" charset="0"/>
              </a:rPr>
              <a:t>Supervise and coordinate audits, investigations, and management reviews.</a:t>
            </a:r>
          </a:p>
        </p:txBody>
      </p:sp>
    </p:spTree>
    <p:extLst>
      <p:ext uri="{BB962C8B-B14F-4D97-AF65-F5344CB8AC3E}">
        <p14:creationId xmlns:p14="http://schemas.microsoft.com/office/powerpoint/2010/main" val="3191653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26B705-A97D-0795-479D-5CCB8BA1EF69}"/>
              </a:ext>
            </a:extLst>
          </p:cNvPr>
          <p:cNvPicPr>
            <a:picLocks noGrp="1" noChangeAspect="1"/>
          </p:cNvPicPr>
          <p:nvPr>
            <p:ph idx="1"/>
          </p:nvPr>
        </p:nvPicPr>
        <p:blipFill>
          <a:blip r:embed="rId2"/>
          <a:stretch>
            <a:fillRect/>
          </a:stretch>
        </p:blipFill>
        <p:spPr>
          <a:xfrm>
            <a:off x="3273926" y="1447800"/>
            <a:ext cx="6295524" cy="4457700"/>
          </a:xfrm>
        </p:spPr>
      </p:pic>
      <p:sp>
        <p:nvSpPr>
          <p:cNvPr id="3" name="Title 2">
            <a:extLst>
              <a:ext uri="{FF2B5EF4-FFF2-40B4-BE49-F238E27FC236}">
                <a16:creationId xmlns:a16="http://schemas.microsoft.com/office/drawing/2014/main" id="{063BBDC2-422D-CE00-DE35-91BCEF51461D}"/>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Contractor Prequalification Process </a:t>
            </a:r>
          </a:p>
        </p:txBody>
      </p:sp>
    </p:spTree>
    <p:extLst>
      <p:ext uri="{BB962C8B-B14F-4D97-AF65-F5344CB8AC3E}">
        <p14:creationId xmlns:p14="http://schemas.microsoft.com/office/powerpoint/2010/main" val="148610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7177E1-F73D-D36A-A4DC-FC3FAA806887}"/>
              </a:ext>
            </a:extLst>
          </p:cNvPr>
          <p:cNvPicPr>
            <a:picLocks noGrp="1" noChangeAspect="1"/>
          </p:cNvPicPr>
          <p:nvPr>
            <p:ph idx="1"/>
          </p:nvPr>
        </p:nvPicPr>
        <p:blipFill>
          <a:blip r:embed="rId2"/>
          <a:stretch>
            <a:fillRect/>
          </a:stretch>
        </p:blipFill>
        <p:spPr>
          <a:xfrm>
            <a:off x="7568270" y="1371600"/>
            <a:ext cx="2743199" cy="4621694"/>
          </a:xfrm>
          <a:prstGeom prst="rect">
            <a:avLst/>
          </a:prstGeom>
        </p:spPr>
      </p:pic>
      <p:sp>
        <p:nvSpPr>
          <p:cNvPr id="3" name="Title 2">
            <a:extLst>
              <a:ext uri="{FF2B5EF4-FFF2-40B4-BE49-F238E27FC236}">
                <a16:creationId xmlns:a16="http://schemas.microsoft.com/office/drawing/2014/main" id="{DF0BE930-0B52-6246-E0A5-BBA985ED1B5A}"/>
              </a:ext>
            </a:extLst>
          </p:cNvPr>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Thank you! </a:t>
            </a:r>
          </a:p>
        </p:txBody>
      </p:sp>
      <p:sp>
        <p:nvSpPr>
          <p:cNvPr id="2" name="TextBox 1">
            <a:extLst>
              <a:ext uri="{FF2B5EF4-FFF2-40B4-BE49-F238E27FC236}">
                <a16:creationId xmlns:a16="http://schemas.microsoft.com/office/drawing/2014/main" id="{0DA21CF0-570C-8477-1AD5-FA63F72D46A9}"/>
              </a:ext>
            </a:extLst>
          </p:cNvPr>
          <p:cNvSpPr txBox="1"/>
          <p:nvPr/>
        </p:nvSpPr>
        <p:spPr>
          <a:xfrm>
            <a:off x="1981200" y="2514600"/>
            <a:ext cx="3733800" cy="2677656"/>
          </a:xfrm>
          <a:prstGeom prst="rect">
            <a:avLst/>
          </a:prstGeom>
          <a:noFill/>
        </p:spPr>
        <p:txBody>
          <a:bodyPr wrap="square" rtlCol="0">
            <a:spAutoFit/>
          </a:bodyPr>
          <a:lstStyle/>
          <a:p>
            <a:r>
              <a:rPr lang="en-US" sz="2400" dirty="0"/>
              <a:t>For more information about specific reports please go to FDOT.gov/IG.</a:t>
            </a:r>
          </a:p>
          <a:p>
            <a:endParaRPr lang="en-US" sz="2400" dirty="0"/>
          </a:p>
          <a:p>
            <a:r>
              <a:rPr lang="en-US" sz="2400" dirty="0"/>
              <a:t>Contact information:</a:t>
            </a:r>
          </a:p>
          <a:p>
            <a:r>
              <a:rPr lang="en-US" sz="2400" dirty="0"/>
              <a:t>Bill.Pace@dot.state.fl.us</a:t>
            </a:r>
          </a:p>
          <a:p>
            <a:r>
              <a:rPr lang="en-US" sz="2400" dirty="0"/>
              <a:t>850-410-5507 (office)</a:t>
            </a:r>
          </a:p>
        </p:txBody>
      </p:sp>
    </p:spTree>
    <p:extLst>
      <p:ext uri="{BB962C8B-B14F-4D97-AF65-F5344CB8AC3E}">
        <p14:creationId xmlns:p14="http://schemas.microsoft.com/office/powerpoint/2010/main" val="30548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60E2B3-6E8A-B5E7-8469-762C32A81992}"/>
              </a:ext>
            </a:extLst>
          </p:cNvPr>
          <p:cNvSpPr>
            <a:spLocks noGrp="1"/>
          </p:cNvSpPr>
          <p:nvPr>
            <p:ph idx="1"/>
          </p:nvPr>
        </p:nvSpPr>
        <p:spPr>
          <a:xfrm>
            <a:off x="1219200" y="457200"/>
            <a:ext cx="10566400" cy="3505200"/>
          </a:xfrm>
        </p:spPr>
        <p:txBody>
          <a:bodyPr>
            <a:normAutofit/>
          </a:bodyPr>
          <a:lstStyle/>
          <a:p>
            <a:pPr marL="0" indent="0" algn="ctr">
              <a:buNone/>
            </a:pPr>
            <a:r>
              <a:rPr lang="en-US" sz="2800" i="0" dirty="0">
                <a:solidFill>
                  <a:srgbClr val="000000"/>
                </a:solidFill>
                <a:effectLst/>
                <a:latin typeface="Open Sans" panose="020B0606030504020204" pitchFamily="34" charset="0"/>
              </a:rPr>
              <a:t>Contract Audit </a:t>
            </a:r>
          </a:p>
          <a:p>
            <a:pPr marL="0" indent="0" algn="l">
              <a:buNone/>
            </a:pPr>
            <a:r>
              <a:rPr lang="en-US" sz="2400" b="0" dirty="0">
                <a:solidFill>
                  <a:srgbClr val="000000"/>
                </a:solidFill>
                <a:latin typeface="Open Sans" panose="020B0606030504020204" pitchFamily="34" charset="0"/>
              </a:rPr>
              <a:t>P</a:t>
            </a:r>
            <a:r>
              <a:rPr lang="en-US" sz="2400" b="0" i="0" dirty="0">
                <a:solidFill>
                  <a:srgbClr val="000000"/>
                </a:solidFill>
                <a:effectLst/>
                <a:latin typeface="Open Sans" panose="020B0606030504020204" pitchFamily="34" charset="0"/>
              </a:rPr>
              <a:t>erforms audits, examinations, reviews to include agreed upon procedures and special analyses of contracts and agreements between the Department and external entities to ensure costs proposed and charged to the Department by </a:t>
            </a:r>
            <a:r>
              <a:rPr lang="en-US" sz="2400" b="0" i="0" dirty="0">
                <a:solidFill>
                  <a:srgbClr val="FF0000"/>
                </a:solidFill>
                <a:effectLst/>
                <a:latin typeface="Open Sans" panose="020B0606030504020204" pitchFamily="34" charset="0"/>
              </a:rPr>
              <a:t>consultants, construction contractors </a:t>
            </a:r>
            <a:r>
              <a:rPr lang="en-US" sz="2400" b="0" i="0" dirty="0">
                <a:solidFill>
                  <a:srgbClr val="000000"/>
                </a:solidFill>
                <a:effectLst/>
                <a:latin typeface="Open Sans" panose="020B0606030504020204" pitchFamily="34" charset="0"/>
              </a:rPr>
              <a:t>and other external groups are accurate, reasonable and comply with applicable federal and state regulations.</a:t>
            </a:r>
          </a:p>
          <a:p>
            <a:pPr marL="0" indent="0">
              <a:buNone/>
            </a:pPr>
            <a:endParaRPr lang="en-US" dirty="0"/>
          </a:p>
        </p:txBody>
      </p:sp>
      <p:pic>
        <p:nvPicPr>
          <p:cNvPr id="5" name="Picture 4">
            <a:extLst>
              <a:ext uri="{FF2B5EF4-FFF2-40B4-BE49-F238E27FC236}">
                <a16:creationId xmlns:a16="http://schemas.microsoft.com/office/drawing/2014/main" id="{F60DEC97-46A1-F614-C05F-60AA4695637C}"/>
              </a:ext>
            </a:extLst>
          </p:cNvPr>
          <p:cNvPicPr>
            <a:picLocks noChangeAspect="1"/>
          </p:cNvPicPr>
          <p:nvPr/>
        </p:nvPicPr>
        <p:blipFill>
          <a:blip r:embed="rId2"/>
          <a:stretch>
            <a:fillRect/>
          </a:stretch>
        </p:blipFill>
        <p:spPr>
          <a:xfrm>
            <a:off x="1239416" y="3422780"/>
            <a:ext cx="10419184" cy="2597020"/>
          </a:xfrm>
          <a:prstGeom prst="rect">
            <a:avLst/>
          </a:prstGeom>
        </p:spPr>
      </p:pic>
    </p:spTree>
    <p:extLst>
      <p:ext uri="{BB962C8B-B14F-4D97-AF65-F5344CB8AC3E}">
        <p14:creationId xmlns:p14="http://schemas.microsoft.com/office/powerpoint/2010/main" val="14651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60E2B3-6E8A-B5E7-8469-762C32A81992}"/>
              </a:ext>
            </a:extLst>
          </p:cNvPr>
          <p:cNvSpPr>
            <a:spLocks noGrp="1"/>
          </p:cNvSpPr>
          <p:nvPr>
            <p:ph idx="1"/>
          </p:nvPr>
        </p:nvSpPr>
        <p:spPr>
          <a:xfrm>
            <a:off x="1219200" y="457200"/>
            <a:ext cx="10566400" cy="5943600"/>
          </a:xfrm>
        </p:spPr>
        <p:txBody>
          <a:bodyPr>
            <a:normAutofit/>
          </a:bodyPr>
          <a:lstStyle/>
          <a:p>
            <a:pPr marL="0" indent="0" algn="l">
              <a:buNone/>
            </a:pPr>
            <a:endParaRPr lang="en-US" b="0" i="0" dirty="0">
              <a:solidFill>
                <a:srgbClr val="000000"/>
              </a:solidFill>
              <a:effectLst/>
              <a:latin typeface="Open Sans" panose="020B0606030504020204" pitchFamily="34" charset="0"/>
            </a:endParaRPr>
          </a:p>
          <a:p>
            <a:pPr marL="0" indent="0" algn="ctr">
              <a:buNone/>
            </a:pPr>
            <a:r>
              <a:rPr lang="en-US" sz="2800" i="0" dirty="0">
                <a:solidFill>
                  <a:srgbClr val="000000"/>
                </a:solidFill>
                <a:effectLst/>
                <a:latin typeface="Open Sans" panose="020B0606030504020204" pitchFamily="34" charset="0"/>
              </a:rPr>
              <a:t>Intermodal Audit </a:t>
            </a:r>
          </a:p>
          <a:p>
            <a:pPr marL="0" indent="0" algn="l">
              <a:buNone/>
            </a:pPr>
            <a:endParaRPr lang="en-US" sz="2400" b="0" dirty="0">
              <a:solidFill>
                <a:srgbClr val="000000"/>
              </a:solidFill>
              <a:latin typeface="Open Sans" panose="020B0606030504020204" pitchFamily="34" charset="0"/>
            </a:endParaRPr>
          </a:p>
          <a:p>
            <a:pPr marL="0" indent="0" algn="l">
              <a:buNone/>
            </a:pPr>
            <a:r>
              <a:rPr lang="en-US" sz="2400" b="0" i="0" dirty="0">
                <a:solidFill>
                  <a:srgbClr val="000000"/>
                </a:solidFill>
                <a:effectLst/>
                <a:latin typeface="Open Sans" panose="020B0606030504020204" pitchFamily="34" charset="0"/>
              </a:rPr>
              <a:t>Performs audits and reviews to determine the allowability of costs associated with various activities including agreements between the Department and </a:t>
            </a:r>
            <a:r>
              <a:rPr lang="en-US" sz="2400" b="0" i="0" dirty="0">
                <a:solidFill>
                  <a:srgbClr val="FF0000"/>
                </a:solidFill>
                <a:effectLst/>
                <a:latin typeface="Open Sans" panose="020B0606030504020204" pitchFamily="34" charset="0"/>
              </a:rPr>
              <a:t>railroads, authorities, public transportation entities and utilities companies</a:t>
            </a:r>
            <a:r>
              <a:rPr lang="en-US" sz="2400" b="0" i="0" dirty="0">
                <a:solidFill>
                  <a:srgbClr val="000000"/>
                </a:solidFill>
                <a:effectLst/>
                <a:latin typeface="Open Sans" panose="020B0606030504020204" pitchFamily="34" charset="0"/>
              </a:rPr>
              <a:t>. Engagements related to rail labor additive rates and invoices; transportation, expressway, and bridge authorities; seaport, airport and transit grants; utility relocation costs; </a:t>
            </a:r>
            <a:r>
              <a:rPr lang="en-US" sz="2400" b="0" i="0" dirty="0">
                <a:solidFill>
                  <a:srgbClr val="FF0000"/>
                </a:solidFill>
                <a:effectLst/>
                <a:latin typeface="Open Sans" panose="020B0606030504020204" pitchFamily="34" charset="0"/>
              </a:rPr>
              <a:t>grant audits</a:t>
            </a:r>
            <a:r>
              <a:rPr lang="en-US" sz="2400" b="0" i="0" dirty="0">
                <a:solidFill>
                  <a:srgbClr val="000000"/>
                </a:solidFill>
                <a:effectLst/>
                <a:latin typeface="Open Sans" panose="020B0606030504020204" pitchFamily="34" charset="0"/>
              </a:rPr>
              <a:t>; indirect cost allocation and fringe benefit rates.</a:t>
            </a:r>
          </a:p>
          <a:p>
            <a:pPr marL="0" indent="0" algn="l">
              <a:buNone/>
            </a:pPr>
            <a:endParaRPr lang="en-US" b="0" i="0" dirty="0">
              <a:solidFill>
                <a:srgbClr val="000000"/>
              </a:solidFill>
              <a:effectLst/>
              <a:latin typeface="Open Sans" panose="020B0606030504020204" pitchFamily="34" charset="0"/>
            </a:endParaRPr>
          </a:p>
          <a:p>
            <a:pPr marL="0" indent="0">
              <a:spcBef>
                <a:spcPts val="0"/>
              </a:spcBef>
              <a:spcAft>
                <a:spcPts val="0"/>
              </a:spcAft>
              <a:buNone/>
            </a:pPr>
            <a:endParaRPr lang="en-US" dirty="0"/>
          </a:p>
        </p:txBody>
      </p:sp>
    </p:spTree>
    <p:extLst>
      <p:ext uri="{BB962C8B-B14F-4D97-AF65-F5344CB8AC3E}">
        <p14:creationId xmlns:p14="http://schemas.microsoft.com/office/powerpoint/2010/main" val="170855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60E2B3-6E8A-B5E7-8469-762C32A81992}"/>
              </a:ext>
            </a:extLst>
          </p:cNvPr>
          <p:cNvSpPr>
            <a:spLocks noGrp="1"/>
          </p:cNvSpPr>
          <p:nvPr>
            <p:ph idx="1"/>
          </p:nvPr>
        </p:nvSpPr>
        <p:spPr>
          <a:xfrm>
            <a:off x="1219200" y="457200"/>
            <a:ext cx="10566400" cy="5943600"/>
          </a:xfrm>
        </p:spPr>
        <p:txBody>
          <a:bodyPr>
            <a:normAutofit/>
          </a:bodyPr>
          <a:lstStyle/>
          <a:p>
            <a:pPr marL="0" indent="0" algn="l">
              <a:buNone/>
            </a:pPr>
            <a:endParaRPr lang="en-US" b="0" i="0" dirty="0">
              <a:solidFill>
                <a:srgbClr val="000000"/>
              </a:solidFill>
              <a:effectLst/>
              <a:latin typeface="Open Sans" panose="020B0606030504020204" pitchFamily="34" charset="0"/>
            </a:endParaRPr>
          </a:p>
          <a:p>
            <a:pPr marL="0" indent="0" algn="ctr">
              <a:buNone/>
            </a:pPr>
            <a:r>
              <a:rPr lang="en-US" sz="2800" i="0" dirty="0">
                <a:solidFill>
                  <a:srgbClr val="000000"/>
                </a:solidFill>
                <a:effectLst/>
                <a:latin typeface="Open Sans" panose="020B0606030504020204" pitchFamily="34" charset="0"/>
              </a:rPr>
              <a:t>Performance and Information Technology Audit</a:t>
            </a:r>
          </a:p>
          <a:p>
            <a:pPr marL="0" indent="0" algn="l">
              <a:buNone/>
            </a:pPr>
            <a:endParaRPr lang="en-US" sz="2400" dirty="0">
              <a:solidFill>
                <a:srgbClr val="000000"/>
              </a:solidFill>
              <a:latin typeface="Open Sans" panose="020B0606030504020204" pitchFamily="34" charset="0"/>
            </a:endParaRPr>
          </a:p>
          <a:p>
            <a:pPr marL="0" indent="0" algn="l">
              <a:buNone/>
            </a:pPr>
            <a:r>
              <a:rPr lang="en-US" sz="2400" b="0" i="0" dirty="0">
                <a:solidFill>
                  <a:srgbClr val="000000"/>
                </a:solidFill>
                <a:effectLst/>
                <a:latin typeface="Open Sans" panose="020B0606030504020204" pitchFamily="34" charset="0"/>
              </a:rPr>
              <a:t>Conducts </a:t>
            </a:r>
            <a:r>
              <a:rPr lang="en-US" sz="2400" b="0" i="0" dirty="0">
                <a:solidFill>
                  <a:srgbClr val="FF0000"/>
                </a:solidFill>
                <a:effectLst/>
                <a:latin typeface="Open Sans" panose="020B0606030504020204" pitchFamily="34" charset="0"/>
              </a:rPr>
              <a:t>performance audits and management reviews of organizational units, programs, activities </a:t>
            </a:r>
            <a:r>
              <a:rPr lang="en-US" sz="2400" b="0" i="0" dirty="0">
                <a:solidFill>
                  <a:schemeClr val="tx1"/>
                </a:solidFill>
                <a:effectLst/>
                <a:latin typeface="Open Sans" panose="020B0606030504020204" pitchFamily="34" charset="0"/>
              </a:rPr>
              <a:t>and functions </a:t>
            </a:r>
            <a:r>
              <a:rPr lang="en-US" sz="2400" b="0" i="0" dirty="0">
                <a:solidFill>
                  <a:srgbClr val="000000"/>
                </a:solidFill>
                <a:effectLst/>
                <a:latin typeface="Open Sans" panose="020B0606030504020204" pitchFamily="34" charset="0"/>
              </a:rPr>
              <a:t>in accordance with applicable professional standards. The work of Performance and Information Technology Audit consists of performance audits, financial audits, performance measures assessment, risk assessment, </a:t>
            </a:r>
            <a:r>
              <a:rPr lang="en-US" sz="2400" b="0" i="0" dirty="0">
                <a:solidFill>
                  <a:srgbClr val="FF0000"/>
                </a:solidFill>
                <a:effectLst/>
                <a:latin typeface="Open Sans" panose="020B0606030504020204" pitchFamily="34" charset="0"/>
              </a:rPr>
              <a:t>information technology audits</a:t>
            </a:r>
            <a:r>
              <a:rPr lang="en-US" sz="2400" b="0" i="0" dirty="0">
                <a:solidFill>
                  <a:srgbClr val="000000"/>
                </a:solidFill>
                <a:effectLst/>
                <a:latin typeface="Open Sans" panose="020B0606030504020204" pitchFamily="34" charset="0"/>
              </a:rPr>
              <a:t>, computer forensic reviews, and data mining.</a:t>
            </a:r>
          </a:p>
          <a:p>
            <a:pPr marL="0" indent="0">
              <a:buNone/>
            </a:pPr>
            <a:endParaRPr lang="en-US" dirty="0"/>
          </a:p>
        </p:txBody>
      </p:sp>
    </p:spTree>
    <p:extLst>
      <p:ext uri="{BB962C8B-B14F-4D97-AF65-F5344CB8AC3E}">
        <p14:creationId xmlns:p14="http://schemas.microsoft.com/office/powerpoint/2010/main" val="29814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DOT Them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rgbClr val="153879"/>
        </a:solidFill>
        <a:ln>
          <a:noFill/>
        </a:ln>
        <a:effectLst/>
      </a:spPr>
      <a:body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FDOT Presentation Template - Option 1 - 16x9 (1).pptx" id="{B3181780-5C53-449F-9EA2-8A65E9C7998F}" vid="{82BE6EF6-9FA2-4347-A1B9-CC89E8DF67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87B0C9171DC34990EB49D1908ED2AB" ma:contentTypeVersion="" ma:contentTypeDescription="Create a new document." ma:contentTypeScope="" ma:versionID="4a44dc10245e6c870f71c5a1f6bb1fe0">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1A2C68-923F-489D-87F1-4A320178E3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6E77DBF-0183-45D2-A685-5D1A40D99B2C}">
  <ds:schemaRefs>
    <ds:schemaRef ds:uri="http://schemas.microsoft.com/sharepoint/v3/contenttype/forms"/>
  </ds:schemaRefs>
</ds:datastoreItem>
</file>

<file path=customXml/itemProps3.xml><?xml version="1.0" encoding="utf-8"?>
<ds:datastoreItem xmlns:ds="http://schemas.openxmlformats.org/officeDocument/2006/customXml" ds:itemID="{31661391-B2DE-4B91-950E-811BC4E92986}">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FDOT Presentation Template - Option 1 - 16x9</Template>
  <TotalTime>5666</TotalTime>
  <Words>2781</Words>
  <Application>Microsoft Office PowerPoint</Application>
  <PresentationFormat>Widescreen</PresentationFormat>
  <Paragraphs>260</Paragraphs>
  <Slides>61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Arial</vt:lpstr>
      <vt:lpstr>Calibri</vt:lpstr>
      <vt:lpstr>Gill Sans MT</vt:lpstr>
      <vt:lpstr>Open Sans</vt:lpstr>
      <vt:lpstr>Symbol</vt:lpstr>
      <vt:lpstr>Trebuchet MS</vt:lpstr>
      <vt:lpstr>Wingdings</vt:lpstr>
      <vt:lpstr>Wingdings 2</vt:lpstr>
      <vt:lpstr>FDOT Theme</vt:lpstr>
      <vt:lpstr>Audit Results –  Traditional and Agile Auditing</vt:lpstr>
      <vt:lpstr>___________________________________________________________________________________________________________________________ s Bill Pace</vt:lpstr>
      <vt:lpstr>Safety Message</vt:lpstr>
      <vt:lpstr>Introduction</vt:lpstr>
      <vt:lpstr>PowerPoint Presentation</vt:lpstr>
      <vt:lpstr>PowerPoint Presentation</vt:lpstr>
      <vt:lpstr>PowerPoint Presentation</vt:lpstr>
      <vt:lpstr>PowerPoint Presentation</vt:lpstr>
      <vt:lpstr>PowerPoint Presentation</vt:lpstr>
      <vt:lpstr>Florida Statutes 20.055 - Agency Inspectors General</vt:lpstr>
      <vt:lpstr>Florida Statutes 20.055 - Agency Inspectors General</vt:lpstr>
      <vt:lpstr>Florida Statutes 20.055 - Agency Inspectors General</vt:lpstr>
      <vt:lpstr>PowerPoint Presentation</vt:lpstr>
      <vt:lpstr>(Software) Agile Methodology</vt:lpstr>
      <vt:lpstr>Traditional Audit Delivery</vt:lpstr>
      <vt:lpstr>PowerPoint Presentation</vt:lpstr>
      <vt:lpstr>PowerPoint Presentation</vt:lpstr>
      <vt:lpstr>Agile Auditing</vt:lpstr>
      <vt:lpstr>Agile Auditing</vt:lpstr>
      <vt:lpstr>Agile Auditing</vt:lpstr>
      <vt:lpstr>Agile Auditing</vt:lpstr>
      <vt:lpstr> Agile Auditing</vt:lpstr>
      <vt:lpstr>PowerPoint Presentation</vt:lpstr>
      <vt:lpstr> Audit Results </vt:lpstr>
      <vt:lpstr>Push-Button Contracts</vt:lpstr>
      <vt:lpstr>Push-Button Contracts</vt:lpstr>
      <vt:lpstr>Push-Button Contracts</vt:lpstr>
      <vt:lpstr>Push-Button Contracts</vt:lpstr>
      <vt:lpstr>PowerPoint Presentation</vt:lpstr>
      <vt:lpstr>Push-Button Contracts</vt:lpstr>
      <vt:lpstr>Push-Button Contracts</vt:lpstr>
      <vt:lpstr>Push-Button Contracts</vt:lpstr>
      <vt:lpstr>Errors and Omissions - Consultant Cost Classification</vt:lpstr>
      <vt:lpstr>PowerPoint Presentation</vt:lpstr>
      <vt:lpstr>Errors and Omissions - Consultant Cost Classification</vt:lpstr>
      <vt:lpstr>Errors and Omissions - Consultant Cost Classification</vt:lpstr>
      <vt:lpstr>Errors and Omissions Consultant Cost Classification</vt:lpstr>
      <vt:lpstr>Errors and Omissions - Consultant Cost Classification</vt:lpstr>
      <vt:lpstr>Errors and Omissions - Consultant Cost Classification</vt:lpstr>
      <vt:lpstr>PowerPoint Presentation</vt:lpstr>
      <vt:lpstr>Duplicate CEI Payments</vt:lpstr>
      <vt:lpstr>Duplicate CEI Payments</vt:lpstr>
      <vt:lpstr>Duplicate CEI Payments</vt:lpstr>
      <vt:lpstr>Duplicate CEI Payments</vt:lpstr>
      <vt:lpstr>PowerPoint Presentation</vt:lpstr>
      <vt:lpstr>Audit of Direct Labor Cost Credits </vt:lpstr>
      <vt:lpstr>Audit of Direct Labor Cost Credits </vt:lpstr>
      <vt:lpstr>Audit of Direct Labor Cost Credits </vt:lpstr>
      <vt:lpstr>Audit of Direct Labor Cost Credits </vt:lpstr>
      <vt:lpstr>Audit of Direct Labor Cost Credits </vt:lpstr>
      <vt:lpstr>A/E Firm Direct Labor Cost Transfers (Design Contracts) </vt:lpstr>
      <vt:lpstr>PowerPoint Presentation</vt:lpstr>
      <vt:lpstr>Contractor Prequalification Process </vt:lpstr>
      <vt:lpstr>Contractor Prequalification Process </vt:lpstr>
      <vt:lpstr>Contractor Prequalification Process </vt:lpstr>
      <vt:lpstr>Contractor Prequalification Process </vt:lpstr>
      <vt:lpstr>PowerPoint Presentation</vt:lpstr>
      <vt:lpstr>PowerPoint Presentation</vt:lpstr>
      <vt:lpstr>PowerPoint Presentation</vt:lpstr>
      <vt:lpstr>Contractor Prequalification Process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Pace, Bill</dc:creator>
  <cp:lastModifiedBy>Pace, Bill</cp:lastModifiedBy>
  <cp:revision>1</cp:revision>
  <cp:lastPrinted>2022-10-13T20:28:08Z</cp:lastPrinted>
  <dcterms:created xsi:type="dcterms:W3CDTF">2022-10-11T13:55:53Z</dcterms:created>
  <dcterms:modified xsi:type="dcterms:W3CDTF">2022-10-20T18:38:11Z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0x0101001D87B0C9171DC34990EB49D1908ED2AB</vt:lpwstr>
  </property>
</Properties>
</file>